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7" r:id="rId2"/>
    <p:sldId id="287" r:id="rId3"/>
    <p:sldId id="316" r:id="rId4"/>
    <p:sldId id="317" r:id="rId5"/>
    <p:sldId id="318" r:id="rId6"/>
    <p:sldId id="320" r:id="rId7"/>
    <p:sldId id="319" r:id="rId8"/>
    <p:sldId id="321" r:id="rId9"/>
    <p:sldId id="322" r:id="rId10"/>
    <p:sldId id="323" r:id="rId11"/>
    <p:sldId id="324" r:id="rId12"/>
    <p:sldId id="329" r:id="rId13"/>
    <p:sldId id="326" r:id="rId14"/>
    <p:sldId id="327" r:id="rId15"/>
    <p:sldId id="328" r:id="rId16"/>
    <p:sldId id="331" r:id="rId17"/>
    <p:sldId id="332" r:id="rId18"/>
    <p:sldId id="334" r:id="rId19"/>
    <p:sldId id="333" r:id="rId20"/>
    <p:sldId id="336" r:id="rId21"/>
    <p:sldId id="335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22674-1755-FD60-EC52-93F160C4C0EA}" v="4" dt="2023-11-07T07:44:12.754"/>
    <p1510:client id="{06CBA660-0DC6-410C-F923-9FB4099A4ACD}" v="1" dt="2023-10-27T11:56:23.643"/>
    <p1510:client id="{1607FC63-1A61-0AB1-7207-676ECF1EF960}" v="4" dt="2023-10-09T05:56:23.148"/>
    <p1510:client id="{17B53DDE-BC4F-FB7E-475B-B60D75252E61}" v="6" dt="2023-10-07T13:16:21.697"/>
    <p1510:client id="{3339B060-447A-9AE4-F765-7259674F39D6}" v="32" dt="2023-10-07T06:22:01.142"/>
    <p1510:client id="{358571FF-807B-874D-1E3F-D044D46200CE}" v="616" dt="2023-11-07T07:45:30.419"/>
    <p1510:client id="{53C1AB1A-FBFA-9847-20F1-C45990F59962}" v="377" dt="2023-10-28T06:49:25.679"/>
    <p1510:client id="{8B81C21F-82EA-E2BA-5B7A-59A959ED9FA9}" v="1" dt="2023-10-07T11:52:53.261"/>
    <p1510:client id="{8B87CE43-5122-B9AC-E491-6E2C822EAFF8}" v="43" dt="2023-10-13T05:34:29.981"/>
    <p1510:client id="{9F8649DA-7E49-AB97-9994-DC3C1A0F04B4}" v="20" dt="2023-10-07T13:27:58.053"/>
    <p1510:client id="{A04B7707-6155-5A47-72B7-2A01B572FD8D}" v="1" dt="2023-09-29T17:01:17.238"/>
    <p1510:client id="{A17E77C0-ACB1-EBE8-BA60-9035677FDE48}" v="50" dt="2023-10-09T13:26:20.097"/>
    <p1510:client id="{AE1307DE-9EB4-BDBB-3D49-B0C51609E7C3}" v="168" dt="2023-10-27T11:56:10.729"/>
    <p1510:client id="{AF1EEF38-4DA5-38B0-2FA6-FE848FD4364D}" v="21" dt="2023-10-27T13:33:22.191"/>
    <p1510:client id="{B13DBB4F-8B0A-E00D-7EBC-37D50D8D0EE8}" v="836" dt="2023-10-28T12:00:30.633"/>
    <p1510:client id="{C00DEB41-B8B3-67C1-38D2-0D289FE2AD85}" v="4" dt="2023-09-27T12:29:31.944"/>
    <p1510:client id="{C3F46E1F-B2EE-F3C6-70D5-503C3BD38C31}" v="640" dt="2023-10-28T13:58:57.828"/>
    <p1510:client id="{C6E2A6B8-48FE-42D2-1EC7-2C805F2E704D}" v="2" dt="2023-10-07T12:19:21.971"/>
    <p1510:client id="{D5FE0BB5-472E-1D31-B1C5-C2B1490E1D8F}" v="2" dt="2023-09-27T12:30:09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Chopade" userId="S::suraj.chopade@bostoninstituteofanalytics.org::dcc44ee8-6a65-4538-a5e1-c87e14ca7a61" providerId="AD" clId="Web-{C3F46E1F-B2EE-F3C6-70D5-503C3BD38C31}"/>
    <pc:docChg chg="addSld delSld modSld">
      <pc:chgData name="Suraj Chopade" userId="S::suraj.chopade@bostoninstituteofanalytics.org::dcc44ee8-6a65-4538-a5e1-c87e14ca7a61" providerId="AD" clId="Web-{C3F46E1F-B2EE-F3C6-70D5-503C3BD38C31}" dt="2023-10-28T13:58:56.812" v="224" actId="20577"/>
      <pc:docMkLst>
        <pc:docMk/>
      </pc:docMkLst>
      <pc:sldChg chg="modSp">
        <pc:chgData name="Suraj Chopade" userId="S::suraj.chopade@bostoninstituteofanalytics.org::dcc44ee8-6a65-4538-a5e1-c87e14ca7a61" providerId="AD" clId="Web-{C3F46E1F-B2EE-F3C6-70D5-503C3BD38C31}" dt="2023-10-28T12:59:42.045" v="6" actId="1076"/>
        <pc:sldMkLst>
          <pc:docMk/>
          <pc:sldMk cId="131338606" sldId="327"/>
        </pc:sldMkLst>
        <pc:grpChg chg="mod">
          <ac:chgData name="Suraj Chopade" userId="S::suraj.chopade@bostoninstituteofanalytics.org::dcc44ee8-6a65-4538-a5e1-c87e14ca7a61" providerId="AD" clId="Web-{C3F46E1F-B2EE-F3C6-70D5-503C3BD38C31}" dt="2023-10-28T12:59:42.045" v="6" actId="1076"/>
          <ac:grpSpMkLst>
            <pc:docMk/>
            <pc:sldMk cId="131338606" sldId="327"/>
            <ac:grpSpMk id="9" creationId="{C86C979B-33DA-D17D-07AF-BE90ECE4B545}"/>
          </ac:grpSpMkLst>
        </pc:grpChg>
        <pc:picChg chg="mod">
          <ac:chgData name="Suraj Chopade" userId="S::suraj.chopade@bostoninstituteofanalytics.org::dcc44ee8-6a65-4538-a5e1-c87e14ca7a61" providerId="AD" clId="Web-{C3F46E1F-B2EE-F3C6-70D5-503C3BD38C31}" dt="2023-10-28T12:59:29.513" v="3"/>
          <ac:picMkLst>
            <pc:docMk/>
            <pc:sldMk cId="131338606" sldId="327"/>
            <ac:picMk id="2" creationId="{FDD486FE-5FCE-B069-9019-FDF8356C1C53}"/>
          </ac:picMkLst>
        </pc:picChg>
      </pc:sldChg>
      <pc:sldChg chg="modSp">
        <pc:chgData name="Suraj Chopade" userId="S::suraj.chopade@bostoninstituteofanalytics.org::dcc44ee8-6a65-4538-a5e1-c87e14ca7a61" providerId="AD" clId="Web-{C3F46E1F-B2EE-F3C6-70D5-503C3BD38C31}" dt="2023-10-28T12:56:55.789" v="0" actId="20577"/>
        <pc:sldMkLst>
          <pc:docMk/>
          <pc:sldMk cId="2849720471" sldId="335"/>
        </pc:sldMkLst>
        <pc:spChg chg="mod">
          <ac:chgData name="Suraj Chopade" userId="S::suraj.chopade@bostoninstituteofanalytics.org::dcc44ee8-6a65-4538-a5e1-c87e14ca7a61" providerId="AD" clId="Web-{C3F46E1F-B2EE-F3C6-70D5-503C3BD38C31}" dt="2023-10-28T12:56:55.789" v="0" actId="20577"/>
          <ac:spMkLst>
            <pc:docMk/>
            <pc:sldMk cId="2849720471" sldId="335"/>
            <ac:spMk id="3" creationId="{B6714C4B-50DC-CA80-DB44-5B985F361C08}"/>
          </ac:spMkLst>
        </pc:spChg>
      </pc:sldChg>
      <pc:sldChg chg="modSp">
        <pc:chgData name="Suraj Chopade" userId="S::suraj.chopade@bostoninstituteofanalytics.org::dcc44ee8-6a65-4538-a5e1-c87e14ca7a61" providerId="AD" clId="Web-{C3F46E1F-B2EE-F3C6-70D5-503C3BD38C31}" dt="2023-10-28T12:57:13.243" v="2" actId="20577"/>
        <pc:sldMkLst>
          <pc:docMk/>
          <pc:sldMk cId="2901825429" sldId="337"/>
        </pc:sldMkLst>
        <pc:spChg chg="mod">
          <ac:chgData name="Suraj Chopade" userId="S::suraj.chopade@bostoninstituteofanalytics.org::dcc44ee8-6a65-4538-a5e1-c87e14ca7a61" providerId="AD" clId="Web-{C3F46E1F-B2EE-F3C6-70D5-503C3BD38C31}" dt="2023-10-28T12:57:13.243" v="2" actId="20577"/>
          <ac:spMkLst>
            <pc:docMk/>
            <pc:sldMk cId="2901825429" sldId="337"/>
            <ac:spMk id="3" creationId="{B6714C4B-50DC-CA80-DB44-5B985F361C08}"/>
          </ac:spMkLst>
        </pc:spChg>
      </pc:sldChg>
      <pc:sldChg chg="addSp delSp modSp">
        <pc:chgData name="Suraj Chopade" userId="S::suraj.chopade@bostoninstituteofanalytics.org::dcc44ee8-6a65-4538-a5e1-c87e14ca7a61" providerId="AD" clId="Web-{C3F46E1F-B2EE-F3C6-70D5-503C3BD38C31}" dt="2023-10-28T13:45:04.825" v="100" actId="1076"/>
        <pc:sldMkLst>
          <pc:docMk/>
          <pc:sldMk cId="2192734876" sldId="339"/>
        </pc:sldMkLst>
        <pc:spChg chg="mod">
          <ac:chgData name="Suraj Chopade" userId="S::suraj.chopade@bostoninstituteofanalytics.org::dcc44ee8-6a65-4538-a5e1-c87e14ca7a61" providerId="AD" clId="Web-{C3F46E1F-B2EE-F3C6-70D5-503C3BD38C31}" dt="2023-10-28T13:45:04.825" v="100" actId="1076"/>
          <ac:spMkLst>
            <pc:docMk/>
            <pc:sldMk cId="2192734876" sldId="339"/>
            <ac:spMk id="3" creationId="{B6714C4B-50DC-CA80-DB44-5B985F361C08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43:59.090" v="70" actId="14100"/>
          <ac:spMkLst>
            <pc:docMk/>
            <pc:sldMk cId="2192734876" sldId="339"/>
            <ac:spMk id="6" creationId="{A6057F82-AD4D-CF3D-E16F-8BE7617EDF53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44:58.575" v="98" actId="1076"/>
          <ac:spMkLst>
            <pc:docMk/>
            <pc:sldMk cId="2192734876" sldId="339"/>
            <ac:spMk id="8" creationId="{BEF467AB-96DF-15FA-10E8-F1F364FA7795}"/>
          </ac:spMkLst>
        </pc:spChg>
        <pc:grpChg chg="add mod">
          <ac:chgData name="Suraj Chopade" userId="S::suraj.chopade@bostoninstituteofanalytics.org::dcc44ee8-6a65-4538-a5e1-c87e14ca7a61" providerId="AD" clId="Web-{C3F46E1F-B2EE-F3C6-70D5-503C3BD38C31}" dt="2023-10-28T13:45:01.169" v="99" actId="1076"/>
          <ac:grpSpMkLst>
            <pc:docMk/>
            <pc:sldMk cId="2192734876" sldId="339"/>
            <ac:grpSpMk id="7" creationId="{490E9E34-984D-9F1C-AC7F-92E14284D785}"/>
          </ac:grpSpMkLst>
        </pc:grpChg>
        <pc:picChg chg="add del mod">
          <ac:chgData name="Suraj Chopade" userId="S::suraj.chopade@bostoninstituteofanalytics.org::dcc44ee8-6a65-4538-a5e1-c87e14ca7a61" providerId="AD" clId="Web-{C3F46E1F-B2EE-F3C6-70D5-503C3BD38C31}" dt="2023-10-28T13:42:30.793" v="54"/>
          <ac:picMkLst>
            <pc:docMk/>
            <pc:sldMk cId="2192734876" sldId="339"/>
            <ac:picMk id="2" creationId="{592CADF0-B7A2-3836-CFA8-CC737BD3714D}"/>
          </ac:picMkLst>
        </pc:picChg>
        <pc:picChg chg="add mod modCrop">
          <ac:chgData name="Suraj Chopade" userId="S::suraj.chopade@bostoninstituteofanalytics.org::dcc44ee8-6a65-4538-a5e1-c87e14ca7a61" providerId="AD" clId="Web-{C3F46E1F-B2EE-F3C6-70D5-503C3BD38C31}" dt="2023-10-28T13:43:32.887" v="66"/>
          <ac:picMkLst>
            <pc:docMk/>
            <pc:sldMk cId="2192734876" sldId="339"/>
            <ac:picMk id="4" creationId="{A8BF783F-A044-3029-102D-A42F0A244325}"/>
          </ac:picMkLst>
        </pc:picChg>
      </pc:sldChg>
      <pc:sldChg chg="modSp add replId">
        <pc:chgData name="Suraj Chopade" userId="S::suraj.chopade@bostoninstituteofanalytics.org::dcc44ee8-6a65-4538-a5e1-c87e14ca7a61" providerId="AD" clId="Web-{C3F46E1F-B2EE-F3C6-70D5-503C3BD38C31}" dt="2023-10-28T13:15:10.157" v="32" actId="1076"/>
        <pc:sldMkLst>
          <pc:docMk/>
          <pc:sldMk cId="3604319929" sldId="340"/>
        </pc:sldMkLst>
        <pc:spChg chg="mod">
          <ac:chgData name="Suraj Chopade" userId="S::suraj.chopade@bostoninstituteofanalytics.org::dcc44ee8-6a65-4538-a5e1-c87e14ca7a61" providerId="AD" clId="Web-{C3F46E1F-B2EE-F3C6-70D5-503C3BD38C31}" dt="2023-10-28T13:15:10.157" v="32" actId="1076"/>
          <ac:spMkLst>
            <pc:docMk/>
            <pc:sldMk cId="3604319929" sldId="340"/>
            <ac:spMk id="3" creationId="{B6714C4B-50DC-CA80-DB44-5B985F361C08}"/>
          </ac:spMkLst>
        </pc:spChg>
        <pc:spChg chg="mod">
          <ac:chgData name="Suraj Chopade" userId="S::suraj.chopade@bostoninstituteofanalytics.org::dcc44ee8-6a65-4538-a5e1-c87e14ca7a61" providerId="AD" clId="Web-{C3F46E1F-B2EE-F3C6-70D5-503C3BD38C31}" dt="2023-10-28T13:07:35.687" v="12" actId="1076"/>
          <ac:spMkLst>
            <pc:docMk/>
            <pc:sldMk cId="3604319929" sldId="340"/>
            <ac:spMk id="13" creationId="{32992C12-8BEE-E582-E835-BAD17F78534B}"/>
          </ac:spMkLst>
        </pc:spChg>
      </pc:sldChg>
      <pc:sldChg chg="modSp add replId">
        <pc:chgData name="Suraj Chopade" userId="S::suraj.chopade@bostoninstituteofanalytics.org::dcc44ee8-6a65-4538-a5e1-c87e14ca7a61" providerId="AD" clId="Web-{C3F46E1F-B2EE-F3C6-70D5-503C3BD38C31}" dt="2023-10-28T13:51:42.155" v="114" actId="20577"/>
        <pc:sldMkLst>
          <pc:docMk/>
          <pc:sldMk cId="511799994" sldId="341"/>
        </pc:sldMkLst>
        <pc:spChg chg="mod">
          <ac:chgData name="Suraj Chopade" userId="S::suraj.chopade@bostoninstituteofanalytics.org::dcc44ee8-6a65-4538-a5e1-c87e14ca7a61" providerId="AD" clId="Web-{C3F46E1F-B2EE-F3C6-70D5-503C3BD38C31}" dt="2023-10-28T13:51:42.155" v="114" actId="20577"/>
          <ac:spMkLst>
            <pc:docMk/>
            <pc:sldMk cId="511799994" sldId="341"/>
            <ac:spMk id="3" creationId="{B6714C4B-50DC-CA80-DB44-5B985F361C08}"/>
          </ac:spMkLst>
        </pc:spChg>
      </pc:sldChg>
      <pc:sldChg chg="addSp delSp modSp add replId">
        <pc:chgData name="Suraj Chopade" userId="S::suraj.chopade@bostoninstituteofanalytics.org::dcc44ee8-6a65-4538-a5e1-c87e14ca7a61" providerId="AD" clId="Web-{C3F46E1F-B2EE-F3C6-70D5-503C3BD38C31}" dt="2023-10-28T13:56:32.031" v="211" actId="20577"/>
        <pc:sldMkLst>
          <pc:docMk/>
          <pc:sldMk cId="1560825281" sldId="342"/>
        </pc:sldMkLst>
        <pc:spChg chg="del">
          <ac:chgData name="Suraj Chopade" userId="S::suraj.chopade@bostoninstituteofanalytics.org::dcc44ee8-6a65-4538-a5e1-c87e14ca7a61" providerId="AD" clId="Web-{C3F46E1F-B2EE-F3C6-70D5-503C3BD38C31}" dt="2023-10-28T13:51:49.389" v="116"/>
          <ac:spMkLst>
            <pc:docMk/>
            <pc:sldMk cId="1560825281" sldId="342"/>
            <ac:spMk id="3" creationId="{B6714C4B-50DC-CA80-DB44-5B985F361C08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52:36.858" v="131" actId="14100"/>
          <ac:spMkLst>
            <pc:docMk/>
            <pc:sldMk cId="1560825281" sldId="342"/>
            <ac:spMk id="5" creationId="{679619F7-A7E9-BEB1-BE4C-F7339F3342FD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52:53.264" v="136" actId="14100"/>
          <ac:spMkLst>
            <pc:docMk/>
            <pc:sldMk cId="1560825281" sldId="342"/>
            <ac:spMk id="6" creationId="{955D948C-9B53-5515-5A42-338A9D72B344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54:46.124" v="157" actId="1076"/>
          <ac:spMkLst>
            <pc:docMk/>
            <pc:sldMk cId="1560825281" sldId="342"/>
            <ac:spMk id="10" creationId="{A6464D60-D100-A1CC-1D1F-DF54FBE373C9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54:57.140" v="160" actId="14100"/>
          <ac:spMkLst>
            <pc:docMk/>
            <pc:sldMk cId="1560825281" sldId="342"/>
            <ac:spMk id="11" creationId="{A8E0CD49-EBB6-F02D-5623-D9326110067A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55:56.859" v="181"/>
          <ac:spMkLst>
            <pc:docMk/>
            <pc:sldMk cId="1560825281" sldId="342"/>
            <ac:spMk id="14" creationId="{647E3948-26B7-5733-661D-1B30CED505BF}"/>
          </ac:spMkLst>
        </pc:spChg>
        <pc:spChg chg="add del">
          <ac:chgData name="Suraj Chopade" userId="S::suraj.chopade@bostoninstituteofanalytics.org::dcc44ee8-6a65-4538-a5e1-c87e14ca7a61" providerId="AD" clId="Web-{C3F46E1F-B2EE-F3C6-70D5-503C3BD38C31}" dt="2023-10-28T13:56:02.343" v="183"/>
          <ac:spMkLst>
            <pc:docMk/>
            <pc:sldMk cId="1560825281" sldId="342"/>
            <ac:spMk id="15" creationId="{8B4C43D7-A1B4-060D-552A-3FB0850B7974}"/>
          </ac:spMkLst>
        </pc:spChg>
        <pc:spChg chg="add mod">
          <ac:chgData name="Suraj Chopade" userId="S::suraj.chopade@bostoninstituteofanalytics.org::dcc44ee8-6a65-4538-a5e1-c87e14ca7a61" providerId="AD" clId="Web-{C3F46E1F-B2EE-F3C6-70D5-503C3BD38C31}" dt="2023-10-28T13:56:32.031" v="211" actId="20577"/>
          <ac:spMkLst>
            <pc:docMk/>
            <pc:sldMk cId="1560825281" sldId="342"/>
            <ac:spMk id="16" creationId="{4C5D9122-59DB-FBC5-C0E0-03F724DCDCD1}"/>
          </ac:spMkLst>
        </pc:spChg>
        <pc:grpChg chg="add mod">
          <ac:chgData name="Suraj Chopade" userId="S::suraj.chopade@bostoninstituteofanalytics.org::dcc44ee8-6a65-4538-a5e1-c87e14ca7a61" providerId="AD" clId="Web-{C3F46E1F-B2EE-F3C6-70D5-503C3BD38C31}" dt="2023-10-28T13:54:14.749" v="149" actId="1076"/>
          <ac:grpSpMkLst>
            <pc:docMk/>
            <pc:sldMk cId="1560825281" sldId="342"/>
            <ac:grpSpMk id="7" creationId="{29AA594B-2525-9613-40C7-45F12039434E}"/>
          </ac:grpSpMkLst>
        </pc:grpChg>
        <pc:grpChg chg="add">
          <ac:chgData name="Suraj Chopade" userId="S::suraj.chopade@bostoninstituteofanalytics.org::dcc44ee8-6a65-4538-a5e1-c87e14ca7a61" providerId="AD" clId="Web-{C3F46E1F-B2EE-F3C6-70D5-503C3BD38C31}" dt="2023-10-28T13:55:02.858" v="161"/>
          <ac:grpSpMkLst>
            <pc:docMk/>
            <pc:sldMk cId="1560825281" sldId="342"/>
            <ac:grpSpMk id="12" creationId="{DAE366EE-8CAF-C764-47FB-258A626216B7}"/>
          </ac:grpSpMkLst>
        </pc:grpChg>
        <pc:picChg chg="add mod modCrop">
          <ac:chgData name="Suraj Chopade" userId="S::suraj.chopade@bostoninstituteofanalytics.org::dcc44ee8-6a65-4538-a5e1-c87e14ca7a61" providerId="AD" clId="Web-{C3F46E1F-B2EE-F3C6-70D5-503C3BD38C31}" dt="2023-10-28T13:52:45.483" v="134" actId="1076"/>
          <ac:picMkLst>
            <pc:docMk/>
            <pc:sldMk cId="1560825281" sldId="342"/>
            <ac:picMk id="2" creationId="{0E8A3A59-64FB-45BC-A0DC-49B42F77BB64}"/>
          </ac:picMkLst>
        </pc:picChg>
        <pc:picChg chg="add mod modCrop">
          <ac:chgData name="Suraj Chopade" userId="S::suraj.chopade@bostoninstituteofanalytics.org::dcc44ee8-6a65-4538-a5e1-c87e14ca7a61" providerId="AD" clId="Web-{C3F46E1F-B2EE-F3C6-70D5-503C3BD38C31}" dt="2023-10-28T13:54:37.749" v="155" actId="1076"/>
          <ac:picMkLst>
            <pc:docMk/>
            <pc:sldMk cId="1560825281" sldId="342"/>
            <ac:picMk id="8" creationId="{1B4D6DB0-7FF8-F13B-3180-645AF67EA690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C3F46E1F-B2EE-F3C6-70D5-503C3BD38C31}" dt="2023-10-28T13:58:56.812" v="224" actId="20577"/>
        <pc:sldMkLst>
          <pc:docMk/>
          <pc:sldMk cId="3152794487" sldId="343"/>
        </pc:sldMkLst>
        <pc:spChg chg="mod">
          <ac:chgData name="Suraj Chopade" userId="S::suraj.chopade@bostoninstituteofanalytics.org::dcc44ee8-6a65-4538-a5e1-c87e14ca7a61" providerId="AD" clId="Web-{C3F46E1F-B2EE-F3C6-70D5-503C3BD38C31}" dt="2023-10-28T13:58:56.812" v="224" actId="20577"/>
          <ac:spMkLst>
            <pc:docMk/>
            <pc:sldMk cId="3152794487" sldId="343"/>
            <ac:spMk id="13" creationId="{32992C12-8BEE-E582-E835-BAD17F78534B}"/>
          </ac:spMkLst>
        </pc:spChg>
        <pc:spChg chg="del">
          <ac:chgData name="Suraj Chopade" userId="S::suraj.chopade@bostoninstituteofanalytics.org::dcc44ee8-6a65-4538-a5e1-c87e14ca7a61" providerId="AD" clId="Web-{C3F46E1F-B2EE-F3C6-70D5-503C3BD38C31}" dt="2023-10-28T13:58:48.406" v="223"/>
          <ac:spMkLst>
            <pc:docMk/>
            <pc:sldMk cId="3152794487" sldId="343"/>
            <ac:spMk id="14" creationId="{647E3948-26B7-5733-661D-1B30CED505BF}"/>
          </ac:spMkLst>
        </pc:spChg>
        <pc:spChg chg="del">
          <ac:chgData name="Suraj Chopade" userId="S::suraj.chopade@bostoninstituteofanalytics.org::dcc44ee8-6a65-4538-a5e1-c87e14ca7a61" providerId="AD" clId="Web-{C3F46E1F-B2EE-F3C6-70D5-503C3BD38C31}" dt="2023-10-28T13:58:48.406" v="222"/>
          <ac:spMkLst>
            <pc:docMk/>
            <pc:sldMk cId="3152794487" sldId="343"/>
            <ac:spMk id="16" creationId="{4C5D9122-59DB-FBC5-C0E0-03F724DCDCD1}"/>
          </ac:spMkLst>
        </pc:spChg>
        <pc:grpChg chg="del">
          <ac:chgData name="Suraj Chopade" userId="S::suraj.chopade@bostoninstituteofanalytics.org::dcc44ee8-6a65-4538-a5e1-c87e14ca7a61" providerId="AD" clId="Web-{C3F46E1F-B2EE-F3C6-70D5-503C3BD38C31}" dt="2023-10-28T13:56:39.921" v="214"/>
          <ac:grpSpMkLst>
            <pc:docMk/>
            <pc:sldMk cId="3152794487" sldId="343"/>
            <ac:grpSpMk id="7" creationId="{29AA594B-2525-9613-40C7-45F12039434E}"/>
          </ac:grpSpMkLst>
        </pc:grpChg>
        <pc:grpChg chg="del">
          <ac:chgData name="Suraj Chopade" userId="S::suraj.chopade@bostoninstituteofanalytics.org::dcc44ee8-6a65-4538-a5e1-c87e14ca7a61" providerId="AD" clId="Web-{C3F46E1F-B2EE-F3C6-70D5-503C3BD38C31}" dt="2023-10-28T13:56:39.921" v="213"/>
          <ac:grpSpMkLst>
            <pc:docMk/>
            <pc:sldMk cId="3152794487" sldId="343"/>
            <ac:grpSpMk id="12" creationId="{DAE366EE-8CAF-C764-47FB-258A626216B7}"/>
          </ac:grpSpMkLst>
        </pc:grpChg>
      </pc:sldChg>
      <pc:sldChg chg="add del replId">
        <pc:chgData name="Suraj Chopade" userId="S::suraj.chopade@bostoninstituteofanalytics.org::dcc44ee8-6a65-4538-a5e1-c87e14ca7a61" providerId="AD" clId="Web-{C3F46E1F-B2EE-F3C6-70D5-503C3BD38C31}" dt="2023-10-28T13:51:52.686" v="118"/>
        <pc:sldMkLst>
          <pc:docMk/>
          <pc:sldMk cId="3774860281" sldId="343"/>
        </pc:sldMkLst>
      </pc:sldChg>
    </pc:docChg>
  </pc:docChgLst>
  <pc:docChgLst>
    <pc:chgData name="Suraj Chopade" userId="S::suraj.chopade@bostoninstituteofanalytics.org::dcc44ee8-6a65-4538-a5e1-c87e14ca7a61" providerId="AD" clId="Web-{03022674-1755-FD60-EC52-93F160C4C0EA}"/>
    <pc:docChg chg="modSld">
      <pc:chgData name="Suraj Chopade" userId="S::suraj.chopade@bostoninstituteofanalytics.org::dcc44ee8-6a65-4538-a5e1-c87e14ca7a61" providerId="AD" clId="Web-{03022674-1755-FD60-EC52-93F160C4C0EA}" dt="2023-11-07T07:44:12.754" v="3" actId="20577"/>
      <pc:docMkLst>
        <pc:docMk/>
      </pc:docMkLst>
      <pc:sldChg chg="modSp">
        <pc:chgData name="Suraj Chopade" userId="S::suraj.chopade@bostoninstituteofanalytics.org::dcc44ee8-6a65-4538-a5e1-c87e14ca7a61" providerId="AD" clId="Web-{03022674-1755-FD60-EC52-93F160C4C0EA}" dt="2023-11-07T07:44:12.754" v="3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03022674-1755-FD60-EC52-93F160C4C0EA}" dt="2023-11-07T07:44:12.754" v="3" actId="20577"/>
          <ac:spMkLst>
            <pc:docMk/>
            <pc:sldMk cId="4235558439" sldId="287"/>
            <ac:spMk id="2" creationId="{C556249D-BDE8-9D70-6CE3-2DB19B3EF767}"/>
          </ac:spMkLst>
        </pc:spChg>
      </pc:sldChg>
    </pc:docChg>
  </pc:docChgLst>
  <pc:docChgLst>
    <pc:chgData name="Suraj Chopade" userId="S::suraj.chopade@bostoninstituteofanalytics.org::dcc44ee8-6a65-4538-a5e1-c87e14ca7a61" providerId="AD" clId="Web-{AF1EEF38-4DA5-38B0-2FA6-FE848FD4364D}"/>
    <pc:docChg chg="addSld delSld modSld">
      <pc:chgData name="Suraj Chopade" userId="S::suraj.chopade@bostoninstituteofanalytics.org::dcc44ee8-6a65-4538-a5e1-c87e14ca7a61" providerId="AD" clId="Web-{AF1EEF38-4DA5-38B0-2FA6-FE848FD4364D}" dt="2023-10-27T13:33:22.191" v="17" actId="1076"/>
      <pc:docMkLst>
        <pc:docMk/>
      </pc:docMkLst>
      <pc:sldChg chg="addSp modSp">
        <pc:chgData name="Suraj Chopade" userId="S::suraj.chopade@bostoninstituteofanalytics.org::dcc44ee8-6a65-4538-a5e1-c87e14ca7a61" providerId="AD" clId="Web-{AF1EEF38-4DA5-38B0-2FA6-FE848FD4364D}" dt="2023-10-27T13:33:22.191" v="17" actId="1076"/>
        <pc:sldMkLst>
          <pc:docMk/>
          <pc:sldMk cId="4235558439" sldId="287"/>
        </pc:sldMkLst>
        <pc:spChg chg="add mod">
          <ac:chgData name="Suraj Chopade" userId="S::suraj.chopade@bostoninstituteofanalytics.org::dcc44ee8-6a65-4538-a5e1-c87e14ca7a61" providerId="AD" clId="Web-{AF1EEF38-4DA5-38B0-2FA6-FE848FD4364D}" dt="2023-10-27T13:33:22.191" v="17" actId="1076"/>
          <ac:spMkLst>
            <pc:docMk/>
            <pc:sldMk cId="4235558439" sldId="287"/>
            <ac:spMk id="2" creationId="{C556249D-BDE8-9D70-6CE3-2DB19B3EF767}"/>
          </ac:spMkLst>
        </pc:spChg>
      </pc:sldChg>
      <pc:sldChg chg="delSp del">
        <pc:chgData name="Suraj Chopade" userId="S::suraj.chopade@bostoninstituteofanalytics.org::dcc44ee8-6a65-4538-a5e1-c87e14ca7a61" providerId="AD" clId="Web-{AF1EEF38-4DA5-38B0-2FA6-FE848FD4364D}" dt="2023-10-27T13:32:41.565" v="3"/>
        <pc:sldMkLst>
          <pc:docMk/>
          <pc:sldMk cId="1206795297" sldId="289"/>
        </pc:sldMkLst>
        <pc:spChg chg="del">
          <ac:chgData name="Suraj Chopade" userId="S::suraj.chopade@bostoninstituteofanalytics.org::dcc44ee8-6a65-4538-a5e1-c87e14ca7a61" providerId="AD" clId="Web-{AF1EEF38-4DA5-38B0-2FA6-FE848FD4364D}" dt="2023-10-27T13:32:30.502" v="1"/>
          <ac:spMkLst>
            <pc:docMk/>
            <pc:sldMk cId="1206795297" sldId="289"/>
            <ac:spMk id="3" creationId="{5EB6D444-12E0-BE38-9199-1F34296FD2D9}"/>
          </ac:spMkLst>
        </pc:spChg>
        <pc:spChg chg="del">
          <ac:chgData name="Suraj Chopade" userId="S::suraj.chopade@bostoninstituteofanalytics.org::dcc44ee8-6a65-4538-a5e1-c87e14ca7a61" providerId="AD" clId="Web-{AF1EEF38-4DA5-38B0-2FA6-FE848FD4364D}" dt="2023-10-27T13:32:27.846" v="0"/>
          <ac:spMkLst>
            <pc:docMk/>
            <pc:sldMk cId="1206795297" sldId="289"/>
            <ac:spMk id="6" creationId="{E4F9304F-CC51-8738-2D2A-31D4068174E7}"/>
          </ac:spMkLst>
        </pc:spChg>
      </pc:sldChg>
      <pc:sldChg chg="add">
        <pc:chgData name="Suraj Chopade" userId="S::suraj.chopade@bostoninstituteofanalytics.org::dcc44ee8-6a65-4538-a5e1-c87e14ca7a61" providerId="AD" clId="Web-{AF1EEF38-4DA5-38B0-2FA6-FE848FD4364D}" dt="2023-10-27T13:32:40.018" v="2"/>
        <pc:sldMkLst>
          <pc:docMk/>
          <pc:sldMk cId="3511110808" sldId="351"/>
        </pc:sldMkLst>
      </pc:sldChg>
    </pc:docChg>
  </pc:docChgLst>
  <pc:docChgLst>
    <pc:chgData name="Suraj Chopade" userId="S::suraj.chopade@bostoninstituteofanalytics.org::dcc44ee8-6a65-4538-a5e1-c87e14ca7a61" providerId="AD" clId="Web-{B13DBB4F-8B0A-E00D-7EBC-37D50D8D0EE8}"/>
    <pc:docChg chg="addSld delSld modSld sldOrd">
      <pc:chgData name="Suraj Chopade" userId="S::suraj.chopade@bostoninstituteofanalytics.org::dcc44ee8-6a65-4538-a5e1-c87e14ca7a61" providerId="AD" clId="Web-{B13DBB4F-8B0A-E00D-7EBC-37D50D8D0EE8}" dt="2023-10-28T12:00:30.633" v="605" actId="1076"/>
      <pc:docMkLst>
        <pc:docMk/>
      </pc:docMkLst>
      <pc:sldChg chg="addSp delSp modSp">
        <pc:chgData name="Suraj Chopade" userId="S::suraj.chopade@bostoninstituteofanalytics.org::dcc44ee8-6a65-4538-a5e1-c87e14ca7a61" providerId="AD" clId="Web-{B13DBB4F-8B0A-E00D-7EBC-37D50D8D0EE8}" dt="2023-10-28T08:09:20.328" v="178"/>
        <pc:sldMkLst>
          <pc:docMk/>
          <pc:sldMk cId="1776418445" sldId="324"/>
        </pc:sldMkLst>
        <pc:spChg chg="mod">
          <ac:chgData name="Suraj Chopade" userId="S::suraj.chopade@bostoninstituteofanalytics.org::dcc44ee8-6a65-4538-a5e1-c87e14ca7a61" providerId="AD" clId="Web-{B13DBB4F-8B0A-E00D-7EBC-37D50D8D0EE8}" dt="2023-10-28T08:07:40.309" v="162" actId="20577"/>
          <ac:spMkLst>
            <pc:docMk/>
            <pc:sldMk cId="1776418445" sldId="324"/>
            <ac:spMk id="3" creationId="{7FE79477-13F4-919B-F365-0BDCA467257F}"/>
          </ac:spMkLst>
        </pc:spChg>
        <pc:spChg chg="add mod">
          <ac:chgData name="Suraj Chopade" userId="S::suraj.chopade@bostoninstituteofanalytics.org::dcc44ee8-6a65-4538-a5e1-c87e14ca7a61" providerId="AD" clId="Web-{B13DBB4F-8B0A-E00D-7EBC-37D50D8D0EE8}" dt="2023-10-28T08:08:59.015" v="176" actId="14100"/>
          <ac:spMkLst>
            <pc:docMk/>
            <pc:sldMk cId="1776418445" sldId="324"/>
            <ac:spMk id="7" creationId="{EB4F209A-7650-0E6C-840D-0A1F7922F078}"/>
          </ac:spMkLst>
        </pc:spChg>
        <pc:grpChg chg="add">
          <ac:chgData name="Suraj Chopade" userId="S::suraj.chopade@bostoninstituteofanalytics.org::dcc44ee8-6a65-4538-a5e1-c87e14ca7a61" providerId="AD" clId="Web-{B13DBB4F-8B0A-E00D-7EBC-37D50D8D0EE8}" dt="2023-10-28T08:09:03.452" v="177"/>
          <ac:grpSpMkLst>
            <pc:docMk/>
            <pc:sldMk cId="1776418445" sldId="324"/>
            <ac:grpSpMk id="9" creationId="{A2B14AEF-AFBF-1A1C-FB6E-587352DA8315}"/>
          </ac:grpSpMkLst>
        </pc:grpChg>
        <pc:picChg chg="add del mod">
          <ac:chgData name="Suraj Chopade" userId="S::suraj.chopade@bostoninstituteofanalytics.org::dcc44ee8-6a65-4538-a5e1-c87e14ca7a61" providerId="AD" clId="Web-{B13DBB4F-8B0A-E00D-7EBC-37D50D8D0EE8}" dt="2023-10-28T07:50:41.613" v="143"/>
          <ac:picMkLst>
            <pc:docMk/>
            <pc:sldMk cId="1776418445" sldId="324"/>
            <ac:picMk id="4" creationId="{3379946E-0EC4-73A2-5D75-D093F676DB0C}"/>
          </ac:picMkLst>
        </pc:picChg>
        <pc:picChg chg="add del mod modCrop">
          <ac:chgData name="Suraj Chopade" userId="S::suraj.chopade@bostoninstituteofanalytics.org::dcc44ee8-6a65-4538-a5e1-c87e14ca7a61" providerId="AD" clId="Web-{B13DBB4F-8B0A-E00D-7EBC-37D50D8D0EE8}" dt="2023-10-28T08:07:41.309" v="163"/>
          <ac:picMkLst>
            <pc:docMk/>
            <pc:sldMk cId="1776418445" sldId="324"/>
            <ac:picMk id="5" creationId="{845CB19E-4CE7-6780-CE10-1A5E53C215DA}"/>
          </ac:picMkLst>
        </pc:picChg>
        <pc:picChg chg="add mod ord modCrop">
          <ac:chgData name="Suraj Chopade" userId="S::suraj.chopade@bostoninstituteofanalytics.org::dcc44ee8-6a65-4538-a5e1-c87e14ca7a61" providerId="AD" clId="Web-{B13DBB4F-8B0A-E00D-7EBC-37D50D8D0EE8}" dt="2023-10-28T08:09:20.328" v="178"/>
          <ac:picMkLst>
            <pc:docMk/>
            <pc:sldMk cId="1776418445" sldId="324"/>
            <ac:picMk id="8" creationId="{1291BB83-5510-B545-FC50-586C3031BDE7}"/>
          </ac:picMkLst>
        </pc:picChg>
      </pc:sldChg>
      <pc:sldChg chg="addSp delSp modSp add del replId">
        <pc:chgData name="Suraj Chopade" userId="S::suraj.chopade@bostoninstituteofanalytics.org::dcc44ee8-6a65-4538-a5e1-c87e14ca7a61" providerId="AD" clId="Web-{B13DBB4F-8B0A-E00D-7EBC-37D50D8D0EE8}" dt="2023-10-28T07:41:34.374" v="113"/>
        <pc:sldMkLst>
          <pc:docMk/>
          <pc:sldMk cId="4237611054" sldId="325"/>
        </pc:sldMkLst>
        <pc:spChg chg="del">
          <ac:chgData name="Suraj Chopade" userId="S::suraj.chopade@bostoninstituteofanalytics.org::dcc44ee8-6a65-4538-a5e1-c87e14ca7a61" providerId="AD" clId="Web-{B13DBB4F-8B0A-E00D-7EBC-37D50D8D0EE8}" dt="2023-10-28T07:38:35.726" v="75"/>
          <ac:spMkLst>
            <pc:docMk/>
            <pc:sldMk cId="4237611054" sldId="325"/>
            <ac:spMk id="3" creationId="{7FE79477-13F4-919B-F365-0BDCA467257F}"/>
          </ac:spMkLst>
        </pc:spChg>
        <pc:picChg chg="add mod">
          <ac:chgData name="Suraj Chopade" userId="S::suraj.chopade@bostoninstituteofanalytics.org::dcc44ee8-6a65-4538-a5e1-c87e14ca7a61" providerId="AD" clId="Web-{B13DBB4F-8B0A-E00D-7EBC-37D50D8D0EE8}" dt="2023-10-28T07:38:45.102" v="79" actId="1076"/>
          <ac:picMkLst>
            <pc:docMk/>
            <pc:sldMk cId="4237611054" sldId="325"/>
            <ac:picMk id="2" creationId="{A6A68C20-0488-DA7C-4E5D-9289F2A5F608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B13DBB4F-8B0A-E00D-7EBC-37D50D8D0EE8}" dt="2023-10-28T08:16:41.110" v="180" actId="14100"/>
        <pc:sldMkLst>
          <pc:docMk/>
          <pc:sldMk cId="3050593918" sldId="326"/>
        </pc:sldMkLst>
        <pc:spChg chg="mod">
          <ac:chgData name="Suraj Chopade" userId="S::suraj.chopade@bostoninstituteofanalytics.org::dcc44ee8-6a65-4538-a5e1-c87e14ca7a61" providerId="AD" clId="Web-{B13DBB4F-8B0A-E00D-7EBC-37D50D8D0EE8}" dt="2023-10-28T08:16:41.110" v="180" actId="14100"/>
          <ac:spMkLst>
            <pc:docMk/>
            <pc:sldMk cId="3050593918" sldId="326"/>
            <ac:spMk id="3" creationId="{7FE79477-13F4-919B-F365-0BDCA467257F}"/>
          </ac:spMkLst>
        </pc:spChg>
        <pc:spChg chg="mod">
          <ac:chgData name="Suraj Chopade" userId="S::suraj.chopade@bostoninstituteofanalytics.org::dcc44ee8-6a65-4538-a5e1-c87e14ca7a61" providerId="AD" clId="Web-{B13DBB4F-8B0A-E00D-7EBC-37D50D8D0EE8}" dt="2023-10-28T07:40:29.121" v="94" actId="20577"/>
          <ac:spMkLst>
            <pc:docMk/>
            <pc:sldMk cId="3050593918" sldId="326"/>
            <ac:spMk id="13" creationId="{32992C12-8BEE-E582-E835-BAD17F78534B}"/>
          </ac:spMkLst>
        </pc:spChg>
        <pc:picChg chg="del">
          <ac:chgData name="Suraj Chopade" userId="S::suraj.chopade@bostoninstituteofanalytics.org::dcc44ee8-6a65-4538-a5e1-c87e14ca7a61" providerId="AD" clId="Web-{B13DBB4F-8B0A-E00D-7EBC-37D50D8D0EE8}" dt="2023-10-28T07:39:35.182" v="93"/>
          <ac:picMkLst>
            <pc:docMk/>
            <pc:sldMk cId="3050593918" sldId="326"/>
            <ac:picMk id="4" creationId="{3379946E-0EC4-73A2-5D75-D093F676DB0C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B13DBB4F-8B0A-E00D-7EBC-37D50D8D0EE8}" dt="2023-10-28T07:43:56.473" v="136"/>
        <pc:sldMkLst>
          <pc:docMk/>
          <pc:sldMk cId="131338606" sldId="327"/>
        </pc:sldMkLst>
        <pc:spChg chg="del">
          <ac:chgData name="Suraj Chopade" userId="S::suraj.chopade@bostoninstituteofanalytics.org::dcc44ee8-6a65-4538-a5e1-c87e14ca7a61" providerId="AD" clId="Web-{B13DBB4F-8B0A-E00D-7EBC-37D50D8D0EE8}" dt="2023-10-28T07:42:25.719" v="114"/>
          <ac:spMkLst>
            <pc:docMk/>
            <pc:sldMk cId="131338606" sldId="327"/>
            <ac:spMk id="3" creationId="{7FE79477-13F4-919B-F365-0BDCA467257F}"/>
          </ac:spMkLst>
        </pc:spChg>
        <pc:spChg chg="add mod topLvl">
          <ac:chgData name="Suraj Chopade" userId="S::suraj.chopade@bostoninstituteofanalytics.org::dcc44ee8-6a65-4538-a5e1-c87e14ca7a61" providerId="AD" clId="Web-{B13DBB4F-8B0A-E00D-7EBC-37D50D8D0EE8}" dt="2023-10-28T07:43:50.144" v="135"/>
          <ac:spMkLst>
            <pc:docMk/>
            <pc:sldMk cId="131338606" sldId="327"/>
            <ac:spMk id="5" creationId="{B3E07B53-41B3-279A-F800-038AFFEAE780}"/>
          </ac:spMkLst>
        </pc:spChg>
        <pc:spChg chg="add mod">
          <ac:chgData name="Suraj Chopade" userId="S::suraj.chopade@bostoninstituteofanalytics.org::dcc44ee8-6a65-4538-a5e1-c87e14ca7a61" providerId="AD" clId="Web-{B13DBB4F-8B0A-E00D-7EBC-37D50D8D0EE8}" dt="2023-10-28T07:43:40.347" v="134" actId="1076"/>
          <ac:spMkLst>
            <pc:docMk/>
            <pc:sldMk cId="131338606" sldId="327"/>
            <ac:spMk id="8" creationId="{5FCE868D-1D80-905F-4BC0-062DC19CA529}"/>
          </ac:spMkLst>
        </pc:spChg>
        <pc:grpChg chg="add del">
          <ac:chgData name="Suraj Chopade" userId="S::suraj.chopade@bostoninstituteofanalytics.org::dcc44ee8-6a65-4538-a5e1-c87e14ca7a61" providerId="AD" clId="Web-{B13DBB4F-8B0A-E00D-7EBC-37D50D8D0EE8}" dt="2023-10-28T07:43:50.144" v="135"/>
          <ac:grpSpMkLst>
            <pc:docMk/>
            <pc:sldMk cId="131338606" sldId="327"/>
            <ac:grpSpMk id="6" creationId="{5F0AADE6-C294-F99A-E0DF-A78DC9B81B35}"/>
          </ac:grpSpMkLst>
        </pc:grpChg>
        <pc:grpChg chg="add">
          <ac:chgData name="Suraj Chopade" userId="S::suraj.chopade@bostoninstituteofanalytics.org::dcc44ee8-6a65-4538-a5e1-c87e14ca7a61" providerId="AD" clId="Web-{B13DBB4F-8B0A-E00D-7EBC-37D50D8D0EE8}" dt="2023-10-28T07:43:56.473" v="136"/>
          <ac:grpSpMkLst>
            <pc:docMk/>
            <pc:sldMk cId="131338606" sldId="327"/>
            <ac:grpSpMk id="9" creationId="{C86C979B-33DA-D17D-07AF-BE90ECE4B545}"/>
          </ac:grpSpMkLst>
        </pc:grpChg>
        <pc:picChg chg="add mod topLvl">
          <ac:chgData name="Suraj Chopade" userId="S::suraj.chopade@bostoninstituteofanalytics.org::dcc44ee8-6a65-4538-a5e1-c87e14ca7a61" providerId="AD" clId="Web-{B13DBB4F-8B0A-E00D-7EBC-37D50D8D0EE8}" dt="2023-10-28T07:43:50.144" v="135"/>
          <ac:picMkLst>
            <pc:docMk/>
            <pc:sldMk cId="131338606" sldId="327"/>
            <ac:picMk id="2" creationId="{FDD486FE-5FCE-B069-9019-FDF8356C1C53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B13DBB4F-8B0A-E00D-7EBC-37D50D8D0EE8}" dt="2023-10-28T10:20:31.635" v="379" actId="14100"/>
        <pc:sldMkLst>
          <pc:docMk/>
          <pc:sldMk cId="1832618909" sldId="328"/>
        </pc:sldMkLst>
        <pc:spChg chg="add mod">
          <ac:chgData name="Suraj Chopade" userId="S::suraj.chopade@bostoninstituteofanalytics.org::dcc44ee8-6a65-4538-a5e1-c87e14ca7a61" providerId="AD" clId="Web-{B13DBB4F-8B0A-E00D-7EBC-37D50D8D0EE8}" dt="2023-10-28T10:20:25.885" v="377" actId="20577"/>
          <ac:spMkLst>
            <pc:docMk/>
            <pc:sldMk cId="1832618909" sldId="328"/>
            <ac:spMk id="3" creationId="{B6714C4B-50DC-CA80-DB44-5B985F361C08}"/>
          </ac:spMkLst>
        </pc:spChg>
        <pc:spChg chg="mod">
          <ac:chgData name="Suraj Chopade" userId="S::suraj.chopade@bostoninstituteofanalytics.org::dcc44ee8-6a65-4538-a5e1-c87e14ca7a61" providerId="AD" clId="Web-{B13DBB4F-8B0A-E00D-7EBC-37D50D8D0EE8}" dt="2023-10-28T08:25:46.350" v="220" actId="1076"/>
          <ac:spMkLst>
            <pc:docMk/>
            <pc:sldMk cId="1832618909" sldId="328"/>
            <ac:spMk id="13" creationId="{32992C12-8BEE-E582-E835-BAD17F78534B}"/>
          </ac:spMkLst>
        </pc:spChg>
        <pc:grpChg chg="del">
          <ac:chgData name="Suraj Chopade" userId="S::suraj.chopade@bostoninstituteofanalytics.org::dcc44ee8-6a65-4538-a5e1-c87e14ca7a61" providerId="AD" clId="Web-{B13DBB4F-8B0A-E00D-7EBC-37D50D8D0EE8}" dt="2023-10-28T08:23:07.922" v="181"/>
          <ac:grpSpMkLst>
            <pc:docMk/>
            <pc:sldMk cId="1832618909" sldId="328"/>
            <ac:grpSpMk id="9" creationId="{C86C979B-33DA-D17D-07AF-BE90ECE4B545}"/>
          </ac:grpSpMkLst>
        </pc:grpChg>
        <pc:picChg chg="add mod">
          <ac:chgData name="Suraj Chopade" userId="S::suraj.chopade@bostoninstituteofanalytics.org::dcc44ee8-6a65-4538-a5e1-c87e14ca7a61" providerId="AD" clId="Web-{B13DBB4F-8B0A-E00D-7EBC-37D50D8D0EE8}" dt="2023-10-28T10:20:31.635" v="379" actId="14100"/>
          <ac:picMkLst>
            <pc:docMk/>
            <pc:sldMk cId="1832618909" sldId="328"/>
            <ac:picMk id="4" creationId="{16A22C10-2A28-F613-9066-4662ED998D9B}"/>
          </ac:picMkLst>
        </pc:picChg>
      </pc:sldChg>
      <pc:sldChg chg="delSp modSp add replId">
        <pc:chgData name="Suraj Chopade" userId="S::suraj.chopade@bostoninstituteofanalytics.org::dcc44ee8-6a65-4538-a5e1-c87e14ca7a61" providerId="AD" clId="Web-{B13DBB4F-8B0A-E00D-7EBC-37D50D8D0EE8}" dt="2023-10-28T07:50:39.207" v="142" actId="1076"/>
        <pc:sldMkLst>
          <pc:docMk/>
          <pc:sldMk cId="1564484709" sldId="329"/>
        </pc:sldMkLst>
        <pc:spChg chg="del">
          <ac:chgData name="Suraj Chopade" userId="S::suraj.chopade@bostoninstituteofanalytics.org::dcc44ee8-6a65-4538-a5e1-c87e14ca7a61" providerId="AD" clId="Web-{B13DBB4F-8B0A-E00D-7EBC-37D50D8D0EE8}" dt="2023-10-28T07:50:31.894" v="139"/>
          <ac:spMkLst>
            <pc:docMk/>
            <pc:sldMk cId="1564484709" sldId="329"/>
            <ac:spMk id="3" creationId="{7FE79477-13F4-919B-F365-0BDCA467257F}"/>
          </ac:spMkLst>
        </pc:spChg>
        <pc:picChg chg="mod">
          <ac:chgData name="Suraj Chopade" userId="S::suraj.chopade@bostoninstituteofanalytics.org::dcc44ee8-6a65-4538-a5e1-c87e14ca7a61" providerId="AD" clId="Web-{B13DBB4F-8B0A-E00D-7EBC-37D50D8D0EE8}" dt="2023-10-28T07:50:39.207" v="142" actId="1076"/>
          <ac:picMkLst>
            <pc:docMk/>
            <pc:sldMk cId="1564484709" sldId="329"/>
            <ac:picMk id="4" creationId="{3379946E-0EC4-73A2-5D75-D093F676DB0C}"/>
          </ac:picMkLst>
        </pc:picChg>
      </pc:sldChg>
      <pc:sldChg chg="addSp delSp modSp add del replId">
        <pc:chgData name="Suraj Chopade" userId="S::suraj.chopade@bostoninstituteofanalytics.org::dcc44ee8-6a65-4538-a5e1-c87e14ca7a61" providerId="AD" clId="Web-{B13DBB4F-8B0A-E00D-7EBC-37D50D8D0EE8}" dt="2023-10-28T09:49:04.477" v="307"/>
        <pc:sldMkLst>
          <pc:docMk/>
          <pc:sldMk cId="3530757781" sldId="330"/>
        </pc:sldMkLst>
        <pc:spChg chg="del">
          <ac:chgData name="Suraj Chopade" userId="S::suraj.chopade@bostoninstituteofanalytics.org::dcc44ee8-6a65-4538-a5e1-c87e14ca7a61" providerId="AD" clId="Web-{B13DBB4F-8B0A-E00D-7EBC-37D50D8D0EE8}" dt="2023-10-28T09:08:55.508" v="226"/>
          <ac:spMkLst>
            <pc:docMk/>
            <pc:sldMk cId="3530757781" sldId="330"/>
            <ac:spMk id="3" creationId="{B6714C4B-50DC-CA80-DB44-5B985F361C08}"/>
          </ac:spMkLst>
        </pc:spChg>
        <pc:picChg chg="add mod">
          <ac:chgData name="Suraj Chopade" userId="S::suraj.chopade@bostoninstituteofanalytics.org::dcc44ee8-6a65-4538-a5e1-c87e14ca7a61" providerId="AD" clId="Web-{B13DBB4F-8B0A-E00D-7EBC-37D50D8D0EE8}" dt="2023-10-28T09:09:19.556" v="235"/>
          <ac:picMkLst>
            <pc:docMk/>
            <pc:sldMk cId="3530757781" sldId="330"/>
            <ac:picMk id="2" creationId="{4B027010-7E00-4207-FA03-AF7A455352F8}"/>
          </ac:picMkLst>
        </pc:picChg>
      </pc:sldChg>
      <pc:sldChg chg="addSp modSp add replId">
        <pc:chgData name="Suraj Chopade" userId="S::suraj.chopade@bostoninstituteofanalytics.org::dcc44ee8-6a65-4538-a5e1-c87e14ca7a61" providerId="AD" clId="Web-{B13DBB4F-8B0A-E00D-7EBC-37D50D8D0EE8}" dt="2023-10-28T10:20:19.244" v="373" actId="1076"/>
        <pc:sldMkLst>
          <pc:docMk/>
          <pc:sldMk cId="3293148321" sldId="331"/>
        </pc:sldMkLst>
        <pc:spChg chg="mod">
          <ac:chgData name="Suraj Chopade" userId="S::suraj.chopade@bostoninstituteofanalytics.org::dcc44ee8-6a65-4538-a5e1-c87e14ca7a61" providerId="AD" clId="Web-{B13DBB4F-8B0A-E00D-7EBC-37D50D8D0EE8}" dt="2023-10-28T09:48:19.288" v="288" actId="20577"/>
          <ac:spMkLst>
            <pc:docMk/>
            <pc:sldMk cId="3293148321" sldId="331"/>
            <ac:spMk id="3" creationId="{B6714C4B-50DC-CA80-DB44-5B985F361C08}"/>
          </ac:spMkLst>
        </pc:spChg>
        <pc:spChg chg="mod">
          <ac:chgData name="Suraj Chopade" userId="S::suraj.chopade@bostoninstituteofanalytics.org::dcc44ee8-6a65-4538-a5e1-c87e14ca7a61" providerId="AD" clId="Web-{B13DBB4F-8B0A-E00D-7EBC-37D50D8D0EE8}" dt="2023-10-28T09:10:43.544" v="245" actId="1076"/>
          <ac:spMkLst>
            <pc:docMk/>
            <pc:sldMk cId="3293148321" sldId="331"/>
            <ac:spMk id="13" creationId="{32992C12-8BEE-E582-E835-BAD17F78534B}"/>
          </ac:spMkLst>
        </pc:spChg>
        <pc:picChg chg="add mod">
          <ac:chgData name="Suraj Chopade" userId="S::suraj.chopade@bostoninstituteofanalytics.org::dcc44ee8-6a65-4538-a5e1-c87e14ca7a61" providerId="AD" clId="Web-{B13DBB4F-8B0A-E00D-7EBC-37D50D8D0EE8}" dt="2023-10-28T10:20:19.244" v="373" actId="1076"/>
          <ac:picMkLst>
            <pc:docMk/>
            <pc:sldMk cId="3293148321" sldId="331"/>
            <ac:picMk id="4" creationId="{9A75E3F9-7DD2-5932-A19F-CB66D0E55360}"/>
          </ac:picMkLst>
        </pc:picChg>
      </pc:sldChg>
      <pc:sldChg chg="addSp delSp modSp add del replId">
        <pc:chgData name="Suraj Chopade" userId="S::suraj.chopade@bostoninstituteofanalytics.org::dcc44ee8-6a65-4538-a5e1-c87e14ca7a61" providerId="AD" clId="Web-{B13DBB4F-8B0A-E00D-7EBC-37D50D8D0EE8}" dt="2023-10-28T09:49:06.852" v="308"/>
        <pc:sldMkLst>
          <pc:docMk/>
          <pc:sldMk cId="1791629237" sldId="332"/>
        </pc:sldMkLst>
        <pc:spChg chg="del">
          <ac:chgData name="Suraj Chopade" userId="S::suraj.chopade@bostoninstituteofanalytics.org::dcc44ee8-6a65-4538-a5e1-c87e14ca7a61" providerId="AD" clId="Web-{B13DBB4F-8B0A-E00D-7EBC-37D50D8D0EE8}" dt="2023-10-28T09:11:19.061" v="263"/>
          <ac:spMkLst>
            <pc:docMk/>
            <pc:sldMk cId="1791629237" sldId="332"/>
            <ac:spMk id="3" creationId="{B6714C4B-50DC-CA80-DB44-5B985F361C08}"/>
          </ac:spMkLst>
        </pc:spChg>
        <pc:spChg chg="add mod">
          <ac:chgData name="Suraj Chopade" userId="S::suraj.chopade@bostoninstituteofanalytics.org::dcc44ee8-6a65-4538-a5e1-c87e14ca7a61" providerId="AD" clId="Web-{B13DBB4F-8B0A-E00D-7EBC-37D50D8D0EE8}" dt="2023-10-28T09:41:47.571" v="276"/>
          <ac:spMkLst>
            <pc:docMk/>
            <pc:sldMk cId="1791629237" sldId="332"/>
            <ac:spMk id="3" creationId="{E69F1B8B-B3E1-2E8D-F283-7239CF6CCAE6}"/>
          </ac:spMkLst>
        </pc:spChg>
        <pc:picChg chg="add mod">
          <ac:chgData name="Suraj Chopade" userId="S::suraj.chopade@bostoninstituteofanalytics.org::dcc44ee8-6a65-4538-a5e1-c87e14ca7a61" providerId="AD" clId="Web-{B13DBB4F-8B0A-E00D-7EBC-37D50D8D0EE8}" dt="2023-10-28T09:48:22.116" v="289" actId="1076"/>
          <ac:picMkLst>
            <pc:docMk/>
            <pc:sldMk cId="1791629237" sldId="332"/>
            <ac:picMk id="2" creationId="{23BAFDCF-5309-1B20-8E9A-ED3CDD918F0E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B13DBB4F-8B0A-E00D-7EBC-37D50D8D0EE8}" dt="2023-10-28T10:19:56.775" v="370" actId="1076"/>
        <pc:sldMkLst>
          <pc:docMk/>
          <pc:sldMk cId="3402380796" sldId="332"/>
        </pc:sldMkLst>
        <pc:spChg chg="mod">
          <ac:chgData name="Suraj Chopade" userId="S::suraj.chopade@bostoninstituteofanalytics.org::dcc44ee8-6a65-4538-a5e1-c87e14ca7a61" providerId="AD" clId="Web-{B13DBB4F-8B0A-E00D-7EBC-37D50D8D0EE8}" dt="2023-10-28T10:19:24.133" v="369" actId="1076"/>
          <ac:spMkLst>
            <pc:docMk/>
            <pc:sldMk cId="3402380796" sldId="332"/>
            <ac:spMk id="3" creationId="{B6714C4B-50DC-CA80-DB44-5B985F361C08}"/>
          </ac:spMkLst>
        </pc:spChg>
        <pc:spChg chg="mod">
          <ac:chgData name="Suraj Chopade" userId="S::suraj.chopade@bostoninstituteofanalytics.org::dcc44ee8-6a65-4538-a5e1-c87e14ca7a61" providerId="AD" clId="Web-{B13DBB4F-8B0A-E00D-7EBC-37D50D8D0EE8}" dt="2023-10-28T09:49:52.838" v="331" actId="1076"/>
          <ac:spMkLst>
            <pc:docMk/>
            <pc:sldMk cId="3402380796" sldId="332"/>
            <ac:spMk id="13" creationId="{32992C12-8BEE-E582-E835-BAD17F78534B}"/>
          </ac:spMkLst>
        </pc:spChg>
        <pc:picChg chg="add mod">
          <ac:chgData name="Suraj Chopade" userId="S::suraj.chopade@bostoninstituteofanalytics.org::dcc44ee8-6a65-4538-a5e1-c87e14ca7a61" providerId="AD" clId="Web-{B13DBB4F-8B0A-E00D-7EBC-37D50D8D0EE8}" dt="2023-10-28T10:19:56.775" v="370" actId="1076"/>
          <ac:picMkLst>
            <pc:docMk/>
            <pc:sldMk cId="3402380796" sldId="332"/>
            <ac:picMk id="2" creationId="{E83CDC25-A12D-C672-BD0C-940AD174F70B}"/>
          </ac:picMkLst>
        </pc:picChg>
        <pc:picChg chg="del">
          <ac:chgData name="Suraj Chopade" userId="S::suraj.chopade@bostoninstituteofanalytics.org::dcc44ee8-6a65-4538-a5e1-c87e14ca7a61" providerId="AD" clId="Web-{B13DBB4F-8B0A-E00D-7EBC-37D50D8D0EE8}" dt="2023-10-28T09:49:11.805" v="310"/>
          <ac:picMkLst>
            <pc:docMk/>
            <pc:sldMk cId="3402380796" sldId="332"/>
            <ac:picMk id="4" creationId="{9A75E3F9-7DD2-5932-A19F-CB66D0E5536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B13DBB4F-8B0A-E00D-7EBC-37D50D8D0EE8}" dt="2023-10-28T10:23:56.002" v="389"/>
        <pc:sldMkLst>
          <pc:docMk/>
          <pc:sldMk cId="3861722931" sldId="333"/>
        </pc:sldMkLst>
        <pc:spChg chg="mod">
          <ac:chgData name="Suraj Chopade" userId="S::suraj.chopade@bostoninstituteofanalytics.org::dcc44ee8-6a65-4538-a5e1-c87e14ca7a61" providerId="AD" clId="Web-{B13DBB4F-8B0A-E00D-7EBC-37D50D8D0EE8}" dt="2023-10-28T10:23:40.814" v="384" actId="1076"/>
          <ac:spMkLst>
            <pc:docMk/>
            <pc:sldMk cId="3861722931" sldId="333"/>
            <ac:spMk id="3" creationId="{B6714C4B-50DC-CA80-DB44-5B985F361C08}"/>
          </ac:spMkLst>
        </pc:spChg>
        <pc:picChg chg="del">
          <ac:chgData name="Suraj Chopade" userId="S::suraj.chopade@bostoninstituteofanalytics.org::dcc44ee8-6a65-4538-a5e1-c87e14ca7a61" providerId="AD" clId="Web-{B13DBB4F-8B0A-E00D-7EBC-37D50D8D0EE8}" dt="2023-10-28T10:06:18.403" v="342"/>
          <ac:picMkLst>
            <pc:docMk/>
            <pc:sldMk cId="3861722931" sldId="333"/>
            <ac:picMk id="2" creationId="{E83CDC25-A12D-C672-BD0C-940AD174F70B}"/>
          </ac:picMkLst>
        </pc:picChg>
        <pc:picChg chg="add mod">
          <ac:chgData name="Suraj Chopade" userId="S::suraj.chopade@bostoninstituteofanalytics.org::dcc44ee8-6a65-4538-a5e1-c87e14ca7a61" providerId="AD" clId="Web-{B13DBB4F-8B0A-E00D-7EBC-37D50D8D0EE8}" dt="2023-10-28T10:23:56.002" v="389"/>
          <ac:picMkLst>
            <pc:docMk/>
            <pc:sldMk cId="3861722931" sldId="333"/>
            <ac:picMk id="4" creationId="{2C688149-E542-FF2E-6C83-F82A997E61F6}"/>
          </ac:picMkLst>
        </pc:picChg>
      </pc:sldChg>
      <pc:sldChg chg="addSp delSp modSp add ord replId">
        <pc:chgData name="Suraj Chopade" userId="S::suraj.chopade@bostoninstituteofanalytics.org::dcc44ee8-6a65-4538-a5e1-c87e14ca7a61" providerId="AD" clId="Web-{B13DBB4F-8B0A-E00D-7EBC-37D50D8D0EE8}" dt="2023-10-28T10:30:58.250" v="432"/>
        <pc:sldMkLst>
          <pc:docMk/>
          <pc:sldMk cId="415397411" sldId="334"/>
        </pc:sldMkLst>
        <pc:spChg chg="mod">
          <ac:chgData name="Suraj Chopade" userId="S::suraj.chopade@bostoninstituteofanalytics.org::dcc44ee8-6a65-4538-a5e1-c87e14ca7a61" providerId="AD" clId="Web-{B13DBB4F-8B0A-E00D-7EBC-37D50D8D0EE8}" dt="2023-10-28T10:30:30.656" v="427" actId="1076"/>
          <ac:spMkLst>
            <pc:docMk/>
            <pc:sldMk cId="415397411" sldId="334"/>
            <ac:spMk id="3" creationId="{B6714C4B-50DC-CA80-DB44-5B985F361C08}"/>
          </ac:spMkLst>
        </pc:spChg>
        <pc:picChg chg="add mod">
          <ac:chgData name="Suraj Chopade" userId="S::suraj.chopade@bostoninstituteofanalytics.org::dcc44ee8-6a65-4538-a5e1-c87e14ca7a61" providerId="AD" clId="Web-{B13DBB4F-8B0A-E00D-7EBC-37D50D8D0EE8}" dt="2023-10-28T10:30:47.391" v="431" actId="1076"/>
          <ac:picMkLst>
            <pc:docMk/>
            <pc:sldMk cId="415397411" sldId="334"/>
            <ac:picMk id="2" creationId="{7D39BBAD-A4C2-E022-871E-ED28ECC0785F}"/>
          </ac:picMkLst>
        </pc:picChg>
        <pc:picChg chg="del">
          <ac:chgData name="Suraj Chopade" userId="S::suraj.chopade@bostoninstituteofanalytics.org::dcc44ee8-6a65-4538-a5e1-c87e14ca7a61" providerId="AD" clId="Web-{B13DBB4F-8B0A-E00D-7EBC-37D50D8D0EE8}" dt="2023-10-28T10:27:03.383" v="391"/>
          <ac:picMkLst>
            <pc:docMk/>
            <pc:sldMk cId="415397411" sldId="334"/>
            <ac:picMk id="4" creationId="{2C688149-E542-FF2E-6C83-F82A997E61F6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B13DBB4F-8B0A-E00D-7EBC-37D50D8D0EE8}" dt="2023-10-28T11:43:40.888" v="551" actId="1076"/>
        <pc:sldMkLst>
          <pc:docMk/>
          <pc:sldMk cId="2849720471" sldId="335"/>
        </pc:sldMkLst>
        <pc:spChg chg="add del mod">
          <ac:chgData name="Suraj Chopade" userId="S::suraj.chopade@bostoninstituteofanalytics.org::dcc44ee8-6a65-4538-a5e1-c87e14ca7a61" providerId="AD" clId="Web-{B13DBB4F-8B0A-E00D-7EBC-37D50D8D0EE8}" dt="2023-10-28T11:06:10.381" v="469"/>
          <ac:spMkLst>
            <pc:docMk/>
            <pc:sldMk cId="2849720471" sldId="335"/>
            <ac:spMk id="2" creationId="{D0D2B9FB-886B-415F-39A8-7493D02BE0C6}"/>
          </ac:spMkLst>
        </pc:spChg>
        <pc:spChg chg="mod">
          <ac:chgData name="Suraj Chopade" userId="S::suraj.chopade@bostoninstituteofanalytics.org::dcc44ee8-6a65-4538-a5e1-c87e14ca7a61" providerId="AD" clId="Web-{B13DBB4F-8B0A-E00D-7EBC-37D50D8D0EE8}" dt="2023-10-28T11:43:40.888" v="551" actId="1076"/>
          <ac:spMkLst>
            <pc:docMk/>
            <pc:sldMk cId="2849720471" sldId="335"/>
            <ac:spMk id="3" creationId="{B6714C4B-50DC-CA80-DB44-5B985F361C08}"/>
          </ac:spMkLst>
        </pc:spChg>
        <pc:spChg chg="mod">
          <ac:chgData name="Suraj Chopade" userId="S::suraj.chopade@bostoninstituteofanalytics.org::dcc44ee8-6a65-4538-a5e1-c87e14ca7a61" providerId="AD" clId="Web-{B13DBB4F-8B0A-E00D-7EBC-37D50D8D0EE8}" dt="2023-10-28T11:41:45.852" v="522" actId="20577"/>
          <ac:spMkLst>
            <pc:docMk/>
            <pc:sldMk cId="2849720471" sldId="335"/>
            <ac:spMk id="13" creationId="{32992C12-8BEE-E582-E835-BAD17F78534B}"/>
          </ac:spMkLst>
        </pc:spChg>
        <pc:picChg chg="del">
          <ac:chgData name="Suraj Chopade" userId="S::suraj.chopade@bostoninstituteofanalytics.org::dcc44ee8-6a65-4538-a5e1-c87e14ca7a61" providerId="AD" clId="Web-{B13DBB4F-8B0A-E00D-7EBC-37D50D8D0EE8}" dt="2023-10-28T10:45:44.077" v="434"/>
          <ac:picMkLst>
            <pc:docMk/>
            <pc:sldMk cId="2849720471" sldId="335"/>
            <ac:picMk id="4" creationId="{2C688149-E542-FF2E-6C83-F82A997E61F6}"/>
          </ac:picMkLst>
        </pc:picChg>
        <pc:picChg chg="add del mod">
          <ac:chgData name="Suraj Chopade" userId="S::suraj.chopade@bostoninstituteofanalytics.org::dcc44ee8-6a65-4538-a5e1-c87e14ca7a61" providerId="AD" clId="Web-{B13DBB4F-8B0A-E00D-7EBC-37D50D8D0EE8}" dt="2023-10-28T11:40:11.301" v="521"/>
          <ac:picMkLst>
            <pc:docMk/>
            <pc:sldMk cId="2849720471" sldId="335"/>
            <ac:picMk id="4" creationId="{A04727FB-A8A9-9514-929F-A62A548FDA8C}"/>
          </ac:picMkLst>
        </pc:picChg>
      </pc:sldChg>
      <pc:sldChg chg="modSp add ord replId">
        <pc:chgData name="Suraj Chopade" userId="S::suraj.chopade@bostoninstituteofanalytics.org::dcc44ee8-6a65-4538-a5e1-c87e14ca7a61" providerId="AD" clId="Web-{B13DBB4F-8B0A-E00D-7EBC-37D50D8D0EE8}" dt="2023-10-28T11:40:04.379" v="520"/>
        <pc:sldMkLst>
          <pc:docMk/>
          <pc:sldMk cId="886918889" sldId="336"/>
        </pc:sldMkLst>
        <pc:spChg chg="mod">
          <ac:chgData name="Suraj Chopade" userId="S::suraj.chopade@bostoninstituteofanalytics.org::dcc44ee8-6a65-4538-a5e1-c87e14ca7a61" providerId="AD" clId="Web-{B13DBB4F-8B0A-E00D-7EBC-37D50D8D0EE8}" dt="2023-10-28T11:38:23.890" v="518" actId="20577"/>
          <ac:spMkLst>
            <pc:docMk/>
            <pc:sldMk cId="886918889" sldId="336"/>
            <ac:spMk id="3" creationId="{B6714C4B-50DC-CA80-DB44-5B985F361C08}"/>
          </ac:spMkLst>
        </pc:spChg>
      </pc:sldChg>
      <pc:sldChg chg="modSp add replId">
        <pc:chgData name="Suraj Chopade" userId="S::suraj.chopade@bostoninstituteofanalytics.org::dcc44ee8-6a65-4538-a5e1-c87e14ca7a61" providerId="AD" clId="Web-{B13DBB4F-8B0A-E00D-7EBC-37D50D8D0EE8}" dt="2023-10-28T12:00:30.633" v="605" actId="1076"/>
        <pc:sldMkLst>
          <pc:docMk/>
          <pc:sldMk cId="2901825429" sldId="337"/>
        </pc:sldMkLst>
        <pc:spChg chg="mod">
          <ac:chgData name="Suraj Chopade" userId="S::suraj.chopade@bostoninstituteofanalytics.org::dcc44ee8-6a65-4538-a5e1-c87e14ca7a61" providerId="AD" clId="Web-{B13DBB4F-8B0A-E00D-7EBC-37D50D8D0EE8}" dt="2023-10-28T12:00:30.633" v="605" actId="1076"/>
          <ac:spMkLst>
            <pc:docMk/>
            <pc:sldMk cId="2901825429" sldId="337"/>
            <ac:spMk id="3" creationId="{B6714C4B-50DC-CA80-DB44-5B985F361C08}"/>
          </ac:spMkLst>
        </pc:spChg>
      </pc:sldChg>
      <pc:sldChg chg="modSp add replId">
        <pc:chgData name="Suraj Chopade" userId="S::suraj.chopade@bostoninstituteofanalytics.org::dcc44ee8-6a65-4538-a5e1-c87e14ca7a61" providerId="AD" clId="Web-{B13DBB4F-8B0A-E00D-7EBC-37D50D8D0EE8}" dt="2023-10-28T12:00:26.664" v="604" actId="1076"/>
        <pc:sldMkLst>
          <pc:docMk/>
          <pc:sldMk cId="2741554316" sldId="338"/>
        </pc:sldMkLst>
        <pc:spChg chg="mod">
          <ac:chgData name="Suraj Chopade" userId="S::suraj.chopade@bostoninstituteofanalytics.org::dcc44ee8-6a65-4538-a5e1-c87e14ca7a61" providerId="AD" clId="Web-{B13DBB4F-8B0A-E00D-7EBC-37D50D8D0EE8}" dt="2023-10-28T12:00:26.664" v="604" actId="1076"/>
          <ac:spMkLst>
            <pc:docMk/>
            <pc:sldMk cId="2741554316" sldId="338"/>
            <ac:spMk id="3" creationId="{B6714C4B-50DC-CA80-DB44-5B985F361C08}"/>
          </ac:spMkLst>
        </pc:spChg>
      </pc:sldChg>
      <pc:sldChg chg="modSp add replId">
        <pc:chgData name="Suraj Chopade" userId="S::suraj.chopade@bostoninstituteofanalytics.org::dcc44ee8-6a65-4538-a5e1-c87e14ca7a61" providerId="AD" clId="Web-{B13DBB4F-8B0A-E00D-7EBC-37D50D8D0EE8}" dt="2023-10-28T12:00:20.992" v="603" actId="1076"/>
        <pc:sldMkLst>
          <pc:docMk/>
          <pc:sldMk cId="2192734876" sldId="339"/>
        </pc:sldMkLst>
        <pc:spChg chg="mod">
          <ac:chgData name="Suraj Chopade" userId="S::suraj.chopade@bostoninstituteofanalytics.org::dcc44ee8-6a65-4538-a5e1-c87e14ca7a61" providerId="AD" clId="Web-{B13DBB4F-8B0A-E00D-7EBC-37D50D8D0EE8}" dt="2023-10-28T12:00:20.992" v="603" actId="1076"/>
          <ac:spMkLst>
            <pc:docMk/>
            <pc:sldMk cId="2192734876" sldId="339"/>
            <ac:spMk id="3" creationId="{B6714C4B-50DC-CA80-DB44-5B985F361C08}"/>
          </ac:spMkLst>
        </pc:spChg>
      </pc:sldChg>
    </pc:docChg>
  </pc:docChgLst>
  <pc:docChgLst>
    <pc:chgData name="Suraj Chopade" userId="S::suraj.chopade@bostoninstituteofanalytics.org::dcc44ee8-6a65-4538-a5e1-c87e14ca7a61" providerId="AD" clId="Web-{53C1AB1A-FBFA-9847-20F1-C45990F59962}"/>
    <pc:docChg chg="addSld delSld modSld sldOrd">
      <pc:chgData name="Suraj Chopade" userId="S::suraj.chopade@bostoninstituteofanalytics.org::dcc44ee8-6a65-4538-a5e1-c87e14ca7a61" providerId="AD" clId="Web-{53C1AB1A-FBFA-9847-20F1-C45990F59962}" dt="2023-10-28T06:40:24.472" v="290"/>
      <pc:docMkLst>
        <pc:docMk/>
      </pc:docMkLst>
      <pc:sldChg chg="del">
        <pc:chgData name="Suraj Chopade" userId="S::suraj.chopade@bostoninstituteofanalytics.org::dcc44ee8-6a65-4538-a5e1-c87e14ca7a61" providerId="AD" clId="Web-{53C1AB1A-FBFA-9847-20F1-C45990F59962}" dt="2023-10-28T05:24:23.229" v="35"/>
        <pc:sldMkLst>
          <pc:docMk/>
          <pc:sldMk cId="2893177956" sldId="315"/>
        </pc:sldMkLst>
      </pc:sldChg>
      <pc:sldChg chg="modSp">
        <pc:chgData name="Suraj Chopade" userId="S::suraj.chopade@bostoninstituteofanalytics.org::dcc44ee8-6a65-4538-a5e1-c87e14ca7a61" providerId="AD" clId="Web-{53C1AB1A-FBFA-9847-20F1-C45990F59962}" dt="2023-10-28T05:26:19.499" v="65" actId="1076"/>
        <pc:sldMkLst>
          <pc:docMk/>
          <pc:sldMk cId="1621574099" sldId="316"/>
        </pc:sldMkLst>
        <pc:spChg chg="mod">
          <ac:chgData name="Suraj Chopade" userId="S::suraj.chopade@bostoninstituteofanalytics.org::dcc44ee8-6a65-4538-a5e1-c87e14ca7a61" providerId="AD" clId="Web-{53C1AB1A-FBFA-9847-20F1-C45990F59962}" dt="2023-10-28T05:26:19.499" v="65" actId="1076"/>
          <ac:spMkLst>
            <pc:docMk/>
            <pc:sldMk cId="1621574099" sldId="316"/>
            <ac:spMk id="2" creationId="{F7761F45-99CF-5094-8BAE-64DDA34139B5}"/>
          </ac:spMkLst>
        </pc:spChg>
        <pc:spChg chg="mod">
          <ac:chgData name="Suraj Chopade" userId="S::suraj.chopade@bostoninstituteofanalytics.org::dcc44ee8-6a65-4538-a5e1-c87e14ca7a61" providerId="AD" clId="Web-{53C1AB1A-FBFA-9847-20F1-C45990F59962}" dt="2023-10-28T05:25:16.543" v="41" actId="20577"/>
          <ac:spMkLst>
            <pc:docMk/>
            <pc:sldMk cId="1621574099" sldId="316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34"/>
        <pc:sldMkLst>
          <pc:docMk/>
          <pc:sldMk cId="1889077100" sldId="317"/>
        </pc:sldMkLst>
      </pc:sldChg>
      <pc:sldChg chg="addSp delSp modSp add replId">
        <pc:chgData name="Suraj Chopade" userId="S::suraj.chopade@bostoninstituteofanalytics.org::dcc44ee8-6a65-4538-a5e1-c87e14ca7a61" providerId="AD" clId="Web-{53C1AB1A-FBFA-9847-20F1-C45990F59962}" dt="2023-10-28T06:09:44.046" v="86"/>
        <pc:sldMkLst>
          <pc:docMk/>
          <pc:sldMk cId="4230414945" sldId="317"/>
        </pc:sldMkLst>
        <pc:spChg chg="del">
          <ac:chgData name="Suraj Chopade" userId="S::suraj.chopade@bostoninstituteofanalytics.org::dcc44ee8-6a65-4538-a5e1-c87e14ca7a61" providerId="AD" clId="Web-{53C1AB1A-FBFA-9847-20F1-C45990F59962}" dt="2023-10-28T06:08:28.949" v="67"/>
          <ac:spMkLst>
            <pc:docMk/>
            <pc:sldMk cId="4230414945" sldId="317"/>
            <ac:spMk id="2" creationId="{F7761F45-99CF-5094-8BAE-64DDA34139B5}"/>
          </ac:spMkLst>
        </pc:spChg>
        <pc:spChg chg="add mod">
          <ac:chgData name="Suraj Chopade" userId="S::suraj.chopade@bostoninstituteofanalytics.org::dcc44ee8-6a65-4538-a5e1-c87e14ca7a61" providerId="AD" clId="Web-{53C1AB1A-FBFA-9847-20F1-C45990F59962}" dt="2023-10-28T06:09:05.232" v="77"/>
          <ac:spMkLst>
            <pc:docMk/>
            <pc:sldMk cId="4230414945" sldId="317"/>
            <ac:spMk id="4" creationId="{F7745BCC-A44C-FF66-969E-6D1E4F2FDA51}"/>
          </ac:spMkLst>
        </pc:spChg>
        <pc:spChg chg="add mod">
          <ac:chgData name="Suraj Chopade" userId="S::suraj.chopade@bostoninstituteofanalytics.org::dcc44ee8-6a65-4538-a5e1-c87e14ca7a61" providerId="AD" clId="Web-{53C1AB1A-FBFA-9847-20F1-C45990F59962}" dt="2023-10-28T06:09:25.373" v="82" actId="14100"/>
          <ac:spMkLst>
            <pc:docMk/>
            <pc:sldMk cId="4230414945" sldId="317"/>
            <ac:spMk id="5" creationId="{21897F61-57BB-5C31-1280-D22C106A2BE4}"/>
          </ac:spMkLst>
        </pc:spChg>
        <pc:grpChg chg="add mod">
          <ac:chgData name="Suraj Chopade" userId="S::suraj.chopade@bostoninstituteofanalytics.org::dcc44ee8-6a65-4538-a5e1-c87e14ca7a61" providerId="AD" clId="Web-{53C1AB1A-FBFA-9847-20F1-C45990F59962}" dt="2023-10-28T06:09:37.467" v="85" actId="14100"/>
          <ac:grpSpMkLst>
            <pc:docMk/>
            <pc:sldMk cId="4230414945" sldId="317"/>
            <ac:grpSpMk id="6" creationId="{B6618CAF-13C4-136E-6515-67DE2C636E67}"/>
          </ac:grpSpMkLst>
        </pc:grpChg>
        <pc:picChg chg="add mod">
          <ac:chgData name="Suraj Chopade" userId="S::suraj.chopade@bostoninstituteofanalytics.org::dcc44ee8-6a65-4538-a5e1-c87e14ca7a61" providerId="AD" clId="Web-{53C1AB1A-FBFA-9847-20F1-C45990F59962}" dt="2023-10-28T06:09:44.046" v="86"/>
          <ac:picMkLst>
            <pc:docMk/>
            <pc:sldMk cId="4230414945" sldId="317"/>
            <ac:picMk id="3" creationId="{D3F1A2C4-7F0C-DE30-9215-AA7598136CFC}"/>
          </ac:picMkLst>
        </pc:pic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33"/>
        <pc:sldMkLst>
          <pc:docMk/>
          <pc:sldMk cId="2972313113" sldId="318"/>
        </pc:sldMkLst>
      </pc:sldChg>
      <pc:sldChg chg="addSp delSp modSp add replId">
        <pc:chgData name="Suraj Chopade" userId="S::suraj.chopade@bostoninstituteofanalytics.org::dcc44ee8-6a65-4538-a5e1-c87e14ca7a61" providerId="AD" clId="Web-{53C1AB1A-FBFA-9847-20F1-C45990F59962}" dt="2023-10-28T06:15:54.653" v="108" actId="1076"/>
        <pc:sldMkLst>
          <pc:docMk/>
          <pc:sldMk cId="4140066007" sldId="318"/>
        </pc:sldMkLst>
        <pc:spChg chg="add mod">
          <ac:chgData name="Suraj Chopade" userId="S::suraj.chopade@bostoninstituteofanalytics.org::dcc44ee8-6a65-4538-a5e1-c87e14ca7a61" providerId="AD" clId="Web-{53C1AB1A-FBFA-9847-20F1-C45990F59962}" dt="2023-10-28T06:15:54.653" v="108" actId="1076"/>
          <ac:spMkLst>
            <pc:docMk/>
            <pc:sldMk cId="4140066007" sldId="318"/>
            <ac:spMk id="2" creationId="{CEC53EBB-F803-2497-3684-3A9108B13B5B}"/>
          </ac:spMkLst>
        </pc:spChg>
        <pc:grpChg chg="del">
          <ac:chgData name="Suraj Chopade" userId="S::suraj.chopade@bostoninstituteofanalytics.org::dcc44ee8-6a65-4538-a5e1-c87e14ca7a61" providerId="AD" clId="Web-{53C1AB1A-FBFA-9847-20F1-C45990F59962}" dt="2023-10-28T06:10:10.719" v="88"/>
          <ac:grpSpMkLst>
            <pc:docMk/>
            <pc:sldMk cId="4140066007" sldId="318"/>
            <ac:grpSpMk id="6" creationId="{B6618CAF-13C4-136E-6515-67DE2C636E67}"/>
          </ac:grpSpMkLst>
        </pc:grp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32"/>
        <pc:sldMkLst>
          <pc:docMk/>
          <pc:sldMk cId="415801918" sldId="319"/>
        </pc:sldMkLst>
      </pc:sldChg>
      <pc:sldChg chg="addSp delSp modSp add replId">
        <pc:chgData name="Suraj Chopade" userId="S::suraj.chopade@bostoninstituteofanalytics.org::dcc44ee8-6a65-4538-a5e1-c87e14ca7a61" providerId="AD" clId="Web-{53C1AB1A-FBFA-9847-20F1-C45990F59962}" dt="2023-10-28T06:30:31.856" v="209"/>
        <pc:sldMkLst>
          <pc:docMk/>
          <pc:sldMk cId="2215869317" sldId="319"/>
        </pc:sldMkLst>
        <pc:spChg chg="del mod">
          <ac:chgData name="Suraj Chopade" userId="S::suraj.chopade@bostoninstituteofanalytics.org::dcc44ee8-6a65-4538-a5e1-c87e14ca7a61" providerId="AD" clId="Web-{53C1AB1A-FBFA-9847-20F1-C45990F59962}" dt="2023-10-28T06:26:17.300" v="173"/>
          <ac:spMkLst>
            <pc:docMk/>
            <pc:sldMk cId="2215869317" sldId="319"/>
            <ac:spMk id="2" creationId="{CEC53EBB-F803-2497-3684-3A9108B13B5B}"/>
          </ac:spMkLst>
        </pc:spChg>
        <pc:spChg chg="add mod">
          <ac:chgData name="Suraj Chopade" userId="S::suraj.chopade@bostoninstituteofanalytics.org::dcc44ee8-6a65-4538-a5e1-c87e14ca7a61" providerId="AD" clId="Web-{53C1AB1A-FBFA-9847-20F1-C45990F59962}" dt="2023-10-28T06:29:40.339" v="201" actId="14100"/>
          <ac:spMkLst>
            <pc:docMk/>
            <pc:sldMk cId="2215869317" sldId="319"/>
            <ac:spMk id="6" creationId="{AE54E288-6020-1A42-FAAF-94AF2E36C41A}"/>
          </ac:spMkLst>
        </pc:spChg>
        <pc:spChg chg="del mod">
          <ac:chgData name="Suraj Chopade" userId="S::suraj.chopade@bostoninstituteofanalytics.org::dcc44ee8-6a65-4538-a5e1-c87e14ca7a61" providerId="AD" clId="Web-{53C1AB1A-FBFA-9847-20F1-C45990F59962}" dt="2023-10-28T06:30:31.122" v="208"/>
          <ac:spMkLst>
            <pc:docMk/>
            <pc:sldMk cId="2215869317" sldId="319"/>
            <ac:spMk id="9" creationId="{2FDADD92-4E39-7713-520E-D88B1D53A255}"/>
          </ac:spMkLst>
        </pc:spChg>
        <pc:spChg chg="add mod">
          <ac:chgData name="Suraj Chopade" userId="S::suraj.chopade@bostoninstituteofanalytics.org::dcc44ee8-6a65-4538-a5e1-c87e14ca7a61" providerId="AD" clId="Web-{53C1AB1A-FBFA-9847-20F1-C45990F59962}" dt="2023-10-28T06:29:54.808" v="204" actId="14100"/>
          <ac:spMkLst>
            <pc:docMk/>
            <pc:sldMk cId="2215869317" sldId="319"/>
            <ac:spMk id="10" creationId="{655044E9-D8AE-00B5-4D3B-A5DB5CD2A831}"/>
          </ac:spMkLst>
        </pc:spChg>
        <pc:spChg chg="add">
          <ac:chgData name="Suraj Chopade" userId="S::suraj.chopade@bostoninstituteofanalytics.org::dcc44ee8-6a65-4538-a5e1-c87e14ca7a61" providerId="AD" clId="Web-{53C1AB1A-FBFA-9847-20F1-C45990F59962}" dt="2023-10-28T06:30:31.856" v="209"/>
          <ac:spMkLst>
            <pc:docMk/>
            <pc:sldMk cId="2215869317" sldId="319"/>
            <ac:spMk id="13" creationId="{32992C12-8BEE-E582-E835-BAD17F78534B}"/>
          </ac:spMkLst>
        </pc:spChg>
        <pc:grpChg chg="add">
          <ac:chgData name="Suraj Chopade" userId="S::suraj.chopade@bostoninstituteofanalytics.org::dcc44ee8-6a65-4538-a5e1-c87e14ca7a61" providerId="AD" clId="Web-{53C1AB1A-FBFA-9847-20F1-C45990F59962}" dt="2023-10-28T06:30:02.871" v="205"/>
          <ac:grpSpMkLst>
            <pc:docMk/>
            <pc:sldMk cId="2215869317" sldId="319"/>
            <ac:grpSpMk id="11" creationId="{7A1B5169-FF94-4329-54CA-B5086E6B34AE}"/>
          </ac:grpSpMkLst>
        </pc:grpChg>
        <pc:picChg chg="add mod modCrop">
          <ac:chgData name="Suraj Chopade" userId="S::suraj.chopade@bostoninstituteofanalytics.org::dcc44ee8-6a65-4538-a5e1-c87e14ca7a61" providerId="AD" clId="Web-{53C1AB1A-FBFA-9847-20F1-C45990F59962}" dt="2023-10-28T06:29:14.338" v="194"/>
          <ac:picMkLst>
            <pc:docMk/>
            <pc:sldMk cId="2215869317" sldId="319"/>
            <ac:picMk id="3" creationId="{1A1B7312-30B1-2239-E1EF-1F45C8FB68FF}"/>
          </ac:picMkLst>
        </pc:picChg>
        <pc:picChg chg="add mod modCrop">
          <ac:chgData name="Suraj Chopade" userId="S::suraj.chopade@bostoninstituteofanalytics.org::dcc44ee8-6a65-4538-a5e1-c87e14ca7a61" providerId="AD" clId="Web-{53C1AB1A-FBFA-9847-20F1-C45990F59962}" dt="2023-10-28T06:29:14.510" v="195"/>
          <ac:picMkLst>
            <pc:docMk/>
            <pc:sldMk cId="2215869317" sldId="319"/>
            <ac:picMk id="4" creationId="{63B50148-36C6-E651-D827-58050F97B36B}"/>
          </ac:picMkLst>
        </pc:pic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31"/>
        <pc:sldMkLst>
          <pc:docMk/>
          <pc:sldMk cId="724332416" sldId="320"/>
        </pc:sldMkLst>
      </pc:sldChg>
      <pc:sldChg chg="addSp delSp modSp add ord replId">
        <pc:chgData name="Suraj Chopade" userId="S::suraj.chopade@bostoninstituteofanalytics.org::dcc44ee8-6a65-4538-a5e1-c87e14ca7a61" providerId="AD" clId="Web-{53C1AB1A-FBFA-9847-20F1-C45990F59962}" dt="2023-10-28T06:30:27.669" v="207"/>
        <pc:sldMkLst>
          <pc:docMk/>
          <pc:sldMk cId="2353207045" sldId="320"/>
        </pc:sldMkLst>
        <pc:spChg chg="mod">
          <ac:chgData name="Suraj Chopade" userId="S::suraj.chopade@bostoninstituteofanalytics.org::dcc44ee8-6a65-4538-a5e1-c87e14ca7a61" providerId="AD" clId="Web-{53C1AB1A-FBFA-9847-20F1-C45990F59962}" dt="2023-10-28T06:25:30.486" v="172" actId="20577"/>
          <ac:spMkLst>
            <pc:docMk/>
            <pc:sldMk cId="2353207045" sldId="320"/>
            <ac:spMk id="2" creationId="{CEC53EBB-F803-2497-3684-3A9108B13B5B}"/>
          </ac:spMkLst>
        </pc:spChg>
        <pc:spChg chg="add">
          <ac:chgData name="Suraj Chopade" userId="S::suraj.chopade@bostoninstituteofanalytics.org::dcc44ee8-6a65-4538-a5e1-c87e14ca7a61" providerId="AD" clId="Web-{53C1AB1A-FBFA-9847-20F1-C45990F59962}" dt="2023-10-28T06:30:27.669" v="207"/>
          <ac:spMkLst>
            <pc:docMk/>
            <pc:sldMk cId="2353207045" sldId="320"/>
            <ac:spMk id="4" creationId="{FF90FAB1-9F90-D72C-C8A2-D709D97DEAC0}"/>
          </ac:spMkLst>
        </pc:spChg>
        <pc:spChg chg="del">
          <ac:chgData name="Suraj Chopade" userId="S::suraj.chopade@bostoninstituteofanalytics.org::dcc44ee8-6a65-4538-a5e1-c87e14ca7a61" providerId="AD" clId="Web-{53C1AB1A-FBFA-9847-20F1-C45990F59962}" dt="2023-10-28T06:30:27.169" v="206"/>
          <ac:spMkLst>
            <pc:docMk/>
            <pc:sldMk cId="2353207045" sldId="320"/>
            <ac:spMk id="9" creationId="{2FDADD92-4E39-7713-520E-D88B1D53A255}"/>
          </ac:spMkLst>
        </pc:sp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30"/>
        <pc:sldMkLst>
          <pc:docMk/>
          <pc:sldMk cId="1153550915" sldId="321"/>
        </pc:sldMkLst>
      </pc:sldChg>
      <pc:sldChg chg="addSp delSp modSp add replId">
        <pc:chgData name="Suraj Chopade" userId="S::suraj.chopade@bostoninstituteofanalytics.org::dcc44ee8-6a65-4538-a5e1-c87e14ca7a61" providerId="AD" clId="Web-{53C1AB1A-FBFA-9847-20F1-C45990F59962}" dt="2023-10-28T06:36:28.854" v="240"/>
        <pc:sldMkLst>
          <pc:docMk/>
          <pc:sldMk cId="2075755356" sldId="321"/>
        </pc:sldMkLst>
        <pc:grpChg chg="del">
          <ac:chgData name="Suraj Chopade" userId="S::suraj.chopade@bostoninstituteofanalytics.org::dcc44ee8-6a65-4538-a5e1-c87e14ca7a61" providerId="AD" clId="Web-{53C1AB1A-FBFA-9847-20F1-C45990F59962}" dt="2023-10-28T06:30:38.107" v="211"/>
          <ac:grpSpMkLst>
            <pc:docMk/>
            <pc:sldMk cId="2075755356" sldId="321"/>
            <ac:grpSpMk id="11" creationId="{7A1B5169-FF94-4329-54CA-B5086E6B34AE}"/>
          </ac:grpSpMkLst>
        </pc:grpChg>
        <pc:picChg chg="add del mod modCrop">
          <ac:chgData name="Suraj Chopade" userId="S::suraj.chopade@bostoninstituteofanalytics.org::dcc44ee8-6a65-4538-a5e1-c87e14ca7a61" providerId="AD" clId="Web-{53C1AB1A-FBFA-9847-20F1-C45990F59962}" dt="2023-10-28T06:32:25.454" v="225"/>
          <ac:picMkLst>
            <pc:docMk/>
            <pc:sldMk cId="2075755356" sldId="321"/>
            <ac:picMk id="2" creationId="{040F78A0-0033-10CD-F772-FF2D3797A390}"/>
          </ac:picMkLst>
        </pc:picChg>
        <pc:picChg chg="add mod">
          <ac:chgData name="Suraj Chopade" userId="S::suraj.chopade@bostoninstituteofanalytics.org::dcc44ee8-6a65-4538-a5e1-c87e14ca7a61" providerId="AD" clId="Web-{53C1AB1A-FBFA-9847-20F1-C45990F59962}" dt="2023-10-28T06:36:28.854" v="240"/>
          <ac:picMkLst>
            <pc:docMk/>
            <pc:sldMk cId="2075755356" sldId="321"/>
            <ac:picMk id="5" creationId="{62CA27FC-4EFB-E662-0B7A-43616CA7A695}"/>
          </ac:picMkLst>
        </pc:picChg>
        <pc:picChg chg="del">
          <ac:chgData name="Suraj Chopade" userId="S::suraj.chopade@bostoninstituteofanalytics.org::dcc44ee8-6a65-4538-a5e1-c87e14ca7a61" providerId="AD" clId="Web-{53C1AB1A-FBFA-9847-20F1-C45990F59962}" dt="2023-10-28T06:31:07.264" v="216"/>
          <ac:picMkLst>
            <pc:docMk/>
            <pc:sldMk cId="2075755356" sldId="321"/>
            <ac:picMk id="8" creationId="{00000000-0000-0000-0000-000000000000}"/>
          </ac:picMkLst>
        </pc:picChg>
      </pc:sldChg>
      <pc:sldChg chg="addSp delSp modSp add replId">
        <pc:chgData name="Suraj Chopade" userId="S::suraj.chopade@bostoninstituteofanalytics.org::dcc44ee8-6a65-4538-a5e1-c87e14ca7a61" providerId="AD" clId="Web-{53C1AB1A-FBFA-9847-20F1-C45990F59962}" dt="2023-10-28T06:37:00.995" v="247"/>
        <pc:sldMkLst>
          <pc:docMk/>
          <pc:sldMk cId="3023204147" sldId="322"/>
        </pc:sldMkLst>
        <pc:spChg chg="add mod">
          <ac:chgData name="Suraj Chopade" userId="S::suraj.chopade@bostoninstituteofanalytics.org::dcc44ee8-6a65-4538-a5e1-c87e14ca7a61" providerId="AD" clId="Web-{53C1AB1A-FBFA-9847-20F1-C45990F59962}" dt="2023-10-28T06:36:55.230" v="246" actId="14100"/>
          <ac:spMkLst>
            <pc:docMk/>
            <pc:sldMk cId="3023204147" sldId="322"/>
            <ac:spMk id="4" creationId="{C9200A96-1E7E-BE36-F1D7-FEB61973E375}"/>
          </ac:spMkLst>
        </pc:spChg>
        <pc:grpChg chg="add">
          <ac:chgData name="Suraj Chopade" userId="S::suraj.chopade@bostoninstituteofanalytics.org::dcc44ee8-6a65-4538-a5e1-c87e14ca7a61" providerId="AD" clId="Web-{53C1AB1A-FBFA-9847-20F1-C45990F59962}" dt="2023-10-28T06:37:00.995" v="247"/>
          <ac:grpSpMkLst>
            <pc:docMk/>
            <pc:sldMk cId="3023204147" sldId="322"/>
            <ac:grpSpMk id="6" creationId="{821EAF1F-95CE-9571-B2B1-8012EB730B74}"/>
          </ac:grpSpMkLst>
        </pc:grpChg>
        <pc:picChg chg="add mod">
          <ac:chgData name="Suraj Chopade" userId="S::suraj.chopade@bostoninstituteofanalytics.org::dcc44ee8-6a65-4538-a5e1-c87e14ca7a61" providerId="AD" clId="Web-{53C1AB1A-FBFA-9847-20F1-C45990F59962}" dt="2023-10-28T06:36:44.401" v="244" actId="1076"/>
          <ac:picMkLst>
            <pc:docMk/>
            <pc:sldMk cId="3023204147" sldId="322"/>
            <ac:picMk id="2" creationId="{64F8A891-B958-ED0D-2F38-6D33BE2E026F}"/>
          </ac:picMkLst>
        </pc:picChg>
        <pc:picChg chg="del">
          <ac:chgData name="Suraj Chopade" userId="S::suraj.chopade@bostoninstituteofanalytics.org::dcc44ee8-6a65-4538-a5e1-c87e14ca7a61" providerId="AD" clId="Web-{53C1AB1A-FBFA-9847-20F1-C45990F59962}" dt="2023-10-28T06:35:06.710" v="233"/>
          <ac:picMkLst>
            <pc:docMk/>
            <pc:sldMk cId="3023204147" sldId="322"/>
            <ac:picMk id="5" creationId="{62CA27FC-4EFB-E662-0B7A-43616CA7A695}"/>
          </ac:picMkLst>
        </pc:pic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9"/>
        <pc:sldMkLst>
          <pc:docMk/>
          <pc:sldMk cId="3244366661" sldId="322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8"/>
        <pc:sldMkLst>
          <pc:docMk/>
          <pc:sldMk cId="530084986" sldId="323"/>
        </pc:sldMkLst>
      </pc:sldChg>
      <pc:sldChg chg="addSp delSp modSp add replId">
        <pc:chgData name="Suraj Chopade" userId="S::suraj.chopade@bostoninstituteofanalytics.org::dcc44ee8-6a65-4538-a5e1-c87e14ca7a61" providerId="AD" clId="Web-{53C1AB1A-FBFA-9847-20F1-C45990F59962}" dt="2023-10-28T06:40:16.737" v="289" actId="1076"/>
        <pc:sldMkLst>
          <pc:docMk/>
          <pc:sldMk cId="2898669156" sldId="323"/>
        </pc:sldMkLst>
        <pc:spChg chg="add del mod">
          <ac:chgData name="Suraj Chopade" userId="S::suraj.chopade@bostoninstituteofanalytics.org::dcc44ee8-6a65-4538-a5e1-c87e14ca7a61" providerId="AD" clId="Web-{53C1AB1A-FBFA-9847-20F1-C45990F59962}" dt="2023-10-28T06:40:16.737" v="289" actId="1076"/>
          <ac:spMkLst>
            <pc:docMk/>
            <pc:sldMk cId="2898669156" sldId="323"/>
            <ac:spMk id="3" creationId="{7FE79477-13F4-919B-F365-0BDCA467257F}"/>
          </ac:spMkLst>
        </pc:spChg>
        <pc:spChg chg="add del mod">
          <ac:chgData name="Suraj Chopade" userId="S::suraj.chopade@bostoninstituteofanalytics.org::dcc44ee8-6a65-4538-a5e1-c87e14ca7a61" providerId="AD" clId="Web-{53C1AB1A-FBFA-9847-20F1-C45990F59962}" dt="2023-10-28T06:39:15.985" v="258"/>
          <ac:spMkLst>
            <pc:docMk/>
            <pc:sldMk cId="2898669156" sldId="323"/>
            <ac:spMk id="5" creationId="{9C76BF91-39C7-42C8-1981-9C6358536C8E}"/>
          </ac:spMkLst>
        </pc:spChg>
        <pc:spChg chg="mod">
          <ac:chgData name="Suraj Chopade" userId="S::suraj.chopade@bostoninstituteofanalytics.org::dcc44ee8-6a65-4538-a5e1-c87e14ca7a61" providerId="AD" clId="Web-{53C1AB1A-FBFA-9847-20F1-C45990F59962}" dt="2023-10-28T06:38:43.843" v="250" actId="20577"/>
          <ac:spMkLst>
            <pc:docMk/>
            <pc:sldMk cId="2898669156" sldId="323"/>
            <ac:spMk id="13" creationId="{32992C12-8BEE-E582-E835-BAD17F78534B}"/>
          </ac:spMkLst>
        </pc:spChg>
        <pc:grpChg chg="del">
          <ac:chgData name="Suraj Chopade" userId="S::suraj.chopade@bostoninstituteofanalytics.org::dcc44ee8-6a65-4538-a5e1-c87e14ca7a61" providerId="AD" clId="Web-{53C1AB1A-FBFA-9847-20F1-C45990F59962}" dt="2023-10-28T06:37:07.839" v="249"/>
          <ac:grpSpMkLst>
            <pc:docMk/>
            <pc:sldMk cId="2898669156" sldId="323"/>
            <ac:grpSpMk id="6" creationId="{821EAF1F-95CE-9571-B2B1-8012EB730B74}"/>
          </ac:grpSpMkLst>
        </pc:grpChg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7"/>
        <pc:sldMkLst>
          <pc:docMk/>
          <pc:sldMk cId="1462639305" sldId="324"/>
        </pc:sldMkLst>
      </pc:sldChg>
      <pc:sldChg chg="add replId">
        <pc:chgData name="Suraj Chopade" userId="S::suraj.chopade@bostoninstituteofanalytics.org::dcc44ee8-6a65-4538-a5e1-c87e14ca7a61" providerId="AD" clId="Web-{53C1AB1A-FBFA-9847-20F1-C45990F59962}" dt="2023-10-28T06:40:24.472" v="290"/>
        <pc:sldMkLst>
          <pc:docMk/>
          <pc:sldMk cId="1776418445" sldId="324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6"/>
        <pc:sldMkLst>
          <pc:docMk/>
          <pc:sldMk cId="1200809643" sldId="325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5"/>
        <pc:sldMkLst>
          <pc:docMk/>
          <pc:sldMk cId="1312117181" sldId="326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4"/>
        <pc:sldMkLst>
          <pc:docMk/>
          <pc:sldMk cId="846138722" sldId="327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213" v="23"/>
        <pc:sldMkLst>
          <pc:docMk/>
          <pc:sldMk cId="3917687677" sldId="328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22"/>
        <pc:sldMkLst>
          <pc:docMk/>
          <pc:sldMk cId="37794988" sldId="329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20"/>
        <pc:sldMkLst>
          <pc:docMk/>
          <pc:sldMk cId="2154433743" sldId="330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21"/>
        <pc:sldMkLst>
          <pc:docMk/>
          <pc:sldMk cId="3741597555" sldId="331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9"/>
        <pc:sldMkLst>
          <pc:docMk/>
          <pc:sldMk cId="1697813745" sldId="332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8"/>
        <pc:sldMkLst>
          <pc:docMk/>
          <pc:sldMk cId="101255169" sldId="333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7"/>
        <pc:sldMkLst>
          <pc:docMk/>
          <pc:sldMk cId="2373981659" sldId="334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6"/>
        <pc:sldMkLst>
          <pc:docMk/>
          <pc:sldMk cId="886792044" sldId="335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5"/>
        <pc:sldMkLst>
          <pc:docMk/>
          <pc:sldMk cId="4122488930" sldId="336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4"/>
        <pc:sldMkLst>
          <pc:docMk/>
          <pc:sldMk cId="641443313" sldId="337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97" v="13"/>
        <pc:sldMkLst>
          <pc:docMk/>
          <pc:sldMk cId="157040229" sldId="338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12"/>
        <pc:sldMkLst>
          <pc:docMk/>
          <pc:sldMk cId="2706006630" sldId="339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11"/>
        <pc:sldMkLst>
          <pc:docMk/>
          <pc:sldMk cId="1694238726" sldId="340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10"/>
        <pc:sldMkLst>
          <pc:docMk/>
          <pc:sldMk cId="772892941" sldId="341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9"/>
        <pc:sldMkLst>
          <pc:docMk/>
          <pc:sldMk cId="1622929337" sldId="342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8"/>
        <pc:sldMkLst>
          <pc:docMk/>
          <pc:sldMk cId="2703080964" sldId="343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7"/>
        <pc:sldMkLst>
          <pc:docMk/>
          <pc:sldMk cId="2945923274" sldId="344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6"/>
        <pc:sldMkLst>
          <pc:docMk/>
          <pc:sldMk cId="2677610494" sldId="345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5"/>
        <pc:sldMkLst>
          <pc:docMk/>
          <pc:sldMk cId="2977334778" sldId="346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4"/>
        <pc:sldMkLst>
          <pc:docMk/>
          <pc:sldMk cId="1133130291" sldId="347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3"/>
        <pc:sldMkLst>
          <pc:docMk/>
          <pc:sldMk cId="2856371425" sldId="348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82" v="2"/>
        <pc:sldMkLst>
          <pc:docMk/>
          <pc:sldMk cId="1299553834" sldId="349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24:23.166" v="1"/>
        <pc:sldMkLst>
          <pc:docMk/>
          <pc:sldMk cId="3496232371" sldId="350"/>
        </pc:sldMkLst>
      </pc:sldChg>
      <pc:sldChg chg="del">
        <pc:chgData name="Suraj Chopade" userId="S::suraj.chopade@bostoninstituteofanalytics.org::dcc44ee8-6a65-4538-a5e1-c87e14ca7a61" providerId="AD" clId="Web-{53C1AB1A-FBFA-9847-20F1-C45990F59962}" dt="2023-10-28T05:08:10.849" v="0"/>
        <pc:sldMkLst>
          <pc:docMk/>
          <pc:sldMk cId="3511110808" sldId="351"/>
        </pc:sldMkLst>
      </pc:sldChg>
    </pc:docChg>
  </pc:docChgLst>
  <pc:docChgLst>
    <pc:chgData name="Suraj Chopade" userId="S::suraj.chopade@bostoninstituteofanalytics.org::dcc44ee8-6a65-4538-a5e1-c87e14ca7a61" providerId="AD" clId="Web-{358571FF-807B-874D-1E3F-D044D46200CE}"/>
    <pc:docChg chg="modSld">
      <pc:chgData name="Suraj Chopade" userId="S::suraj.chopade@bostoninstituteofanalytics.org::dcc44ee8-6a65-4538-a5e1-c87e14ca7a61" providerId="AD" clId="Web-{358571FF-807B-874D-1E3F-D044D46200CE}" dt="2023-11-07T07:45:28.528" v="35" actId="20577"/>
      <pc:docMkLst>
        <pc:docMk/>
      </pc:docMkLst>
      <pc:sldChg chg="addSp delSp modSp">
        <pc:chgData name="Suraj Chopade" userId="S::suraj.chopade@bostoninstituteofanalytics.org::dcc44ee8-6a65-4538-a5e1-c87e14ca7a61" providerId="AD" clId="Web-{358571FF-807B-874D-1E3F-D044D46200CE}" dt="2023-11-07T07:45:28.528" v="35" actId="20577"/>
        <pc:sldMkLst>
          <pc:docMk/>
          <pc:sldMk cId="4235558439" sldId="287"/>
        </pc:sldMkLst>
        <pc:spChg chg="mod">
          <ac:chgData name="Suraj Chopade" userId="S::suraj.chopade@bostoninstituteofanalytics.org::dcc44ee8-6a65-4538-a5e1-c87e14ca7a61" providerId="AD" clId="Web-{358571FF-807B-874D-1E3F-D044D46200CE}" dt="2023-11-07T07:45:28.528" v="35" actId="20577"/>
          <ac:spMkLst>
            <pc:docMk/>
            <pc:sldMk cId="4235558439" sldId="287"/>
            <ac:spMk id="2" creationId="{C556249D-BDE8-9D70-6CE3-2DB19B3EF767}"/>
          </ac:spMkLst>
        </pc:spChg>
        <pc:graphicFrameChg chg="add del mod">
          <ac:chgData name="Suraj Chopade" userId="S::suraj.chopade@bostoninstituteofanalytics.org::dcc44ee8-6a65-4538-a5e1-c87e14ca7a61" providerId="AD" clId="Web-{358571FF-807B-874D-1E3F-D044D46200CE}" dt="2023-11-07T07:43:54.027" v="4"/>
          <ac:graphicFrameMkLst>
            <pc:docMk/>
            <pc:sldMk cId="4235558439" sldId="287"/>
            <ac:graphicFrameMk id="5" creationId="{EDAB4616-5E82-B490-49B9-F28C551EC82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077D8-B575-4753-B8FD-F5736649C91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FB008-8E38-46F5-BCB9-8CFEF233CF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8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397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459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967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829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23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395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11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091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62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191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18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890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43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67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147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241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149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309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41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13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77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64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707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659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97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 </a:t>
            </a:r>
            <a:r>
              <a:rPr lang="en-US" b="1"/>
              <a:t>Question 1: if statement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print("The number is positive.")</a:t>
            </a:r>
          </a:p>
          <a:p>
            <a:endParaRPr lang="en-US"/>
          </a:p>
          <a:p>
            <a:r>
              <a:rPr lang="en-US" b="1"/>
              <a:t># Question 2: if-else statement</a:t>
            </a:r>
          </a:p>
          <a:p>
            <a:r>
              <a:rPr lang="en-US"/>
              <a:t>age = int(input("Enter your age: "))</a:t>
            </a:r>
          </a:p>
          <a:p>
            <a:endParaRPr lang="en-US"/>
          </a:p>
          <a:p>
            <a:r>
              <a:rPr lang="en-US"/>
              <a:t>if age &gt;= 18:</a:t>
            </a:r>
          </a:p>
          <a:p>
            <a:r>
              <a:rPr lang="en-US"/>
              <a:t>    print("You are eligible to vote.")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 are not eligible to vote.")</a:t>
            </a:r>
          </a:p>
          <a:p>
            <a:endParaRPr lang="en-US"/>
          </a:p>
          <a:p>
            <a:r>
              <a:rPr lang="en-US" b="1"/>
              <a:t># Question 3: if-</a:t>
            </a:r>
            <a:r>
              <a:rPr lang="en-US" b="1" err="1"/>
              <a:t>elif</a:t>
            </a:r>
            <a:r>
              <a:rPr lang="en-US" b="1"/>
              <a:t>-else statement</a:t>
            </a:r>
          </a:p>
          <a:p>
            <a:r>
              <a:rPr lang="en-US"/>
              <a:t>score = int(input("Enter your test score: "))</a:t>
            </a:r>
          </a:p>
          <a:p>
            <a:endParaRPr lang="en-US"/>
          </a:p>
          <a:p>
            <a:r>
              <a:rPr lang="en-US"/>
              <a:t>if score &gt;= 90:</a:t>
            </a:r>
          </a:p>
          <a:p>
            <a:r>
              <a:rPr lang="en-US"/>
              <a:t>    print("Your grade is A.")</a:t>
            </a:r>
          </a:p>
          <a:p>
            <a:r>
              <a:rPr lang="en-US" err="1"/>
              <a:t>elif</a:t>
            </a:r>
            <a:r>
              <a:rPr lang="en-US"/>
              <a:t> score &gt;= 80:</a:t>
            </a:r>
          </a:p>
          <a:p>
            <a:r>
              <a:rPr lang="en-US"/>
              <a:t>    print("Your grade is B.")</a:t>
            </a:r>
          </a:p>
          <a:p>
            <a:r>
              <a:rPr lang="en-US" err="1"/>
              <a:t>elif</a:t>
            </a:r>
            <a:r>
              <a:rPr lang="en-US"/>
              <a:t> score &gt;= 70:</a:t>
            </a:r>
          </a:p>
          <a:p>
            <a:r>
              <a:rPr lang="en-US"/>
              <a:t>    print("Your grade is C.")</a:t>
            </a:r>
          </a:p>
          <a:p>
            <a:r>
              <a:rPr lang="en-US" err="1"/>
              <a:t>elif</a:t>
            </a:r>
            <a:r>
              <a:rPr lang="en-US"/>
              <a:t> score &gt;= 60:</a:t>
            </a:r>
          </a:p>
          <a:p>
            <a:r>
              <a:rPr lang="en-US"/>
              <a:t>    print("Your grade is D.")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print("Your grade is F.")</a:t>
            </a:r>
          </a:p>
          <a:p>
            <a:endParaRPr lang="en-US"/>
          </a:p>
          <a:p>
            <a:r>
              <a:rPr lang="en-US" b="1"/>
              <a:t># Question 4: Nested conditional statements</a:t>
            </a:r>
          </a:p>
          <a:p>
            <a:r>
              <a:rPr lang="en-US"/>
              <a:t>number = int(input("Enter a number: "))</a:t>
            </a:r>
          </a:p>
          <a:p>
            <a:endParaRPr lang="en-US"/>
          </a:p>
          <a:p>
            <a:r>
              <a:rPr lang="en-US"/>
              <a:t>if number &gt;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positive.")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positive.")</a:t>
            </a:r>
          </a:p>
          <a:p>
            <a:r>
              <a:rPr lang="en-US" err="1"/>
              <a:t>elif</a:t>
            </a:r>
            <a:r>
              <a:rPr lang="en-US"/>
              <a:t> number &lt; 0:</a:t>
            </a:r>
          </a:p>
          <a:p>
            <a:r>
              <a:rPr lang="en-US"/>
              <a:t>    if number % 2 == 0:</a:t>
            </a:r>
          </a:p>
          <a:p>
            <a:r>
              <a:rPr lang="en-US"/>
              <a:t>        print("The number is even and negative.")</a:t>
            </a:r>
          </a:p>
          <a:p>
            <a:r>
              <a:rPr lang="en-US"/>
              <a:t>    else:</a:t>
            </a:r>
          </a:p>
          <a:p>
            <a:r>
              <a:rPr lang="en-US"/>
              <a:t>        print("The number is odd and negative.")</a:t>
            </a:r>
          </a:p>
          <a:p>
            <a:r>
              <a:rPr lang="en-US"/>
              <a:t>else:</a:t>
            </a:r>
          </a:p>
          <a:p>
            <a:r>
              <a:rPr lang="en-US"/>
              <a:t>    print("The number is zero.")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FFB008-8E38-46F5-BCB9-8CFEF233CF3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8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17D00DA-6E47-3C9B-8B48-F4CEC894D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450" y="136525"/>
            <a:ext cx="734509" cy="80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3EBDD-0FE3-4546-943D-06D6F760FA7E}" type="datetimeFigureOut">
              <a:rPr lang="en-IN" smtClean="0"/>
              <a:t>06-11-2023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841D4-A0C3-4DB6-B311-7C29838D9CF6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e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79477-13F4-919B-F365-0BDCA467257F}"/>
              </a:ext>
            </a:extLst>
          </p:cNvPr>
          <p:cNvSpPr txBox="1"/>
          <p:nvPr/>
        </p:nvSpPr>
        <p:spPr>
          <a:xfrm>
            <a:off x="726813" y="962382"/>
            <a:ext cx="10851473" cy="56361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</a:rPr>
              <a:t>Identifying Trends and Patterns:</a:t>
            </a:r>
            <a:endParaRPr lang="en-US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Data analysis in Excel involves recognizing trends and patterns in your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These trends can be related to time, seasonality, or other factors.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rgbClr val="374151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Using IF and VLOOKUP Functions:</a:t>
            </a:r>
            <a:endParaRPr lang="en-US" sz="2200">
              <a:solidFill>
                <a:srgbClr val="374151"/>
              </a:solidFill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IF Function: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Apply conditional logic to analyze data based on specific criteria.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VLOOKUP Function: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Retrieve data by matching a lookup value to a table.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Conditional Formatting for Insights: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Use conditional formatting to visually highlight data points and detect patterns in your dataset.</a:t>
            </a:r>
            <a:endParaRPr lang="en-US" sz="220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9866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79477-13F4-919B-F365-0BDCA467257F}"/>
              </a:ext>
            </a:extLst>
          </p:cNvPr>
          <p:cNvSpPr txBox="1"/>
          <p:nvPr/>
        </p:nvSpPr>
        <p:spPr>
          <a:xfrm>
            <a:off x="192613" y="1335043"/>
            <a:ext cx="6473459" cy="46705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If you want to categorize sales into different groups (e.g., "High," "Medium," "Low" sales), you can create a new column and use the IF function. </a:t>
            </a:r>
            <a:endParaRPr lang="en-US" sz="20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0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 </a:t>
            </a:r>
            <a:r>
              <a:rPr lang="en-US" sz="2000" b="1">
                <a:solidFill>
                  <a:srgbClr val="374151"/>
                </a:solidFill>
                <a:latin typeface="Nunito"/>
              </a:rPr>
              <a:t>=IF(Sales &gt; 500, "High", IF(Q2 &gt; 100, "Medium", "Low"))</a:t>
            </a:r>
          </a:p>
          <a:p>
            <a:pPr>
              <a:lnSpc>
                <a:spcPct val="150000"/>
              </a:lnSpc>
            </a:pPr>
            <a:endParaRPr lang="en-US" sz="2000" b="1">
              <a:solidFill>
                <a:srgbClr val="374151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000" b="1">
              <a:solidFill>
                <a:srgbClr val="374151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74151"/>
                </a:solidFill>
                <a:latin typeface="Nunito"/>
              </a:rPr>
              <a:t>Once done, a line graph with time can be made to show the sales trends.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B14AEF-AFBF-1A1C-FB6E-587352DA8315}"/>
              </a:ext>
            </a:extLst>
          </p:cNvPr>
          <p:cNvGrpSpPr/>
          <p:nvPr/>
        </p:nvGrpSpPr>
        <p:grpSpPr>
          <a:xfrm>
            <a:off x="6490138" y="1334596"/>
            <a:ext cx="5153209" cy="5061174"/>
            <a:chOff x="6490138" y="1334596"/>
            <a:chExt cx="5153209" cy="5061174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291BB83-5510-B545-FC50-586C3031B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253" b="153"/>
            <a:stretch/>
          </p:blipFill>
          <p:spPr>
            <a:xfrm>
              <a:off x="6490138" y="1334596"/>
              <a:ext cx="5153209" cy="50611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4F209A-7650-0E6C-840D-0A1F7922F078}"/>
                </a:ext>
              </a:extLst>
            </p:cNvPr>
            <p:cNvSpPr/>
            <p:nvPr/>
          </p:nvSpPr>
          <p:spPr>
            <a:xfrm>
              <a:off x="10593329" y="2740869"/>
              <a:ext cx="927069" cy="33616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41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Analysis in Excel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79946E-0EC4-73A2-5D75-D093F676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69" y="1106734"/>
            <a:ext cx="5439103" cy="5504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48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79477-13F4-919B-F365-0BDCA467257F}"/>
              </a:ext>
            </a:extLst>
          </p:cNvPr>
          <p:cNvSpPr txBox="1"/>
          <p:nvPr/>
        </p:nvSpPr>
        <p:spPr>
          <a:xfrm>
            <a:off x="681344" y="1429636"/>
            <a:ext cx="10588259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Excel offers various chart types (e.g., column, line, pie) for visualizing data.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charts by selecting data, navigating to the "Insert" tab, and choosing a chart type.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Customize charts with formatting, colors, titles, and fonts.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Add data labels and legends for clarity.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Visualizations reveal trends, patterns, and anomalies in data.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Interactive features, pivot tables, and conditional formatting enhance data analysis.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Excel's charts help transform raw data into meaningful insights for informed decision-making.</a:t>
            </a:r>
            <a:endParaRPr lang="en-US" sz="220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50593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6C979B-33DA-D17D-07AF-BE90ECE4B545}"/>
              </a:ext>
            </a:extLst>
          </p:cNvPr>
          <p:cNvGrpSpPr/>
          <p:nvPr/>
        </p:nvGrpSpPr>
        <p:grpSpPr>
          <a:xfrm>
            <a:off x="265043" y="1716466"/>
            <a:ext cx="11650715" cy="3262615"/>
            <a:chOff x="307084" y="1821569"/>
            <a:chExt cx="11414233" cy="3089195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DD486FE-5FCE-B069-9019-FDF8356C1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084" y="1821569"/>
              <a:ext cx="11414233" cy="3089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E07B53-41B3-279A-F800-038AFFEAE780}"/>
                </a:ext>
              </a:extLst>
            </p:cNvPr>
            <p:cNvSpPr/>
            <p:nvPr/>
          </p:nvSpPr>
          <p:spPr>
            <a:xfrm>
              <a:off x="2973329" y="2535917"/>
              <a:ext cx="5814379" cy="833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CE868D-1D80-905F-4BC0-062DC19CA529}"/>
                </a:ext>
              </a:extLst>
            </p:cNvPr>
            <p:cNvSpPr/>
            <p:nvPr/>
          </p:nvSpPr>
          <p:spPr>
            <a:xfrm>
              <a:off x="1207592" y="2267903"/>
              <a:ext cx="580229" cy="2820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338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95876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798787" y="851338"/>
            <a:ext cx="1070478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374151"/>
                </a:solidFill>
                <a:latin typeface="Nunito"/>
              </a:rPr>
              <a:t>Column Charts:</a:t>
            </a:r>
          </a:p>
          <a:p>
            <a:endParaRPr lang="en-US" sz="2200" b="1">
              <a:solidFill>
                <a:srgbClr val="374151"/>
              </a:solidFill>
              <a:latin typeface="Nunito"/>
            </a:endParaRPr>
          </a:p>
          <a:p>
            <a:pPr lvl="2" indent="-457200">
              <a:buAutoNum type="arabicPeriod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Select your data and go to the "Insert" tab in Excel.</a:t>
            </a:r>
          </a:p>
          <a:p>
            <a:pPr lvl="2" indent="-457200">
              <a:buAutoNum type="arabicPeriod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Choose "Column Chart" and select the appropriate subtype (e.g., clustered or stacked).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A22C10-2A28-F613-9066-4662ED99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12" y="2753263"/>
            <a:ext cx="6458606" cy="379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61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95876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798787" y="993228"/>
            <a:ext cx="1070478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374151"/>
                </a:solidFill>
                <a:latin typeface="Nunito"/>
              </a:rPr>
              <a:t>Line Charts:</a:t>
            </a:r>
            <a:endParaRPr lang="en-US">
              <a:ea typeface="Calibri"/>
              <a:cs typeface="Calibri"/>
            </a:endParaRPr>
          </a:p>
          <a:p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Line charts are ideal for visualizing trends over continuous data.</a:t>
            </a:r>
            <a:endParaRPr lang="en-US" sz="2200">
              <a:latin typeface="Nunit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one by selecting your data and choosing "Line Chart" from the "Insert" tab in Excel.</a:t>
            </a:r>
            <a:endParaRPr lang="en-US" sz="2200">
              <a:latin typeface="Nunit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75E3F9-7DD2-5932-A19F-CB66D0E5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890" y="2725618"/>
            <a:ext cx="6640707" cy="3907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148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740980" y="993228"/>
            <a:ext cx="1070478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374151"/>
                </a:solidFill>
                <a:latin typeface="Nunito"/>
              </a:rPr>
              <a:t>Pie Charts:</a:t>
            </a:r>
            <a:endParaRPr lang="en-US" sz="2200">
              <a:latin typeface="Nunito"/>
              <a:ea typeface="Calibri"/>
              <a:cs typeface="Calibri"/>
            </a:endParaRPr>
          </a:p>
          <a:p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Excel, select data and insert a pie chart.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Customize colors, labels, and explosion for clarity.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83CDC25-A12D-C672-BD0C-940AD174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48" y="2480223"/>
            <a:ext cx="6810703" cy="400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38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740980" y="909145"/>
            <a:ext cx="10704787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Area Charts:</a:t>
            </a:r>
            <a:endParaRPr lang="en-US" sz="2200">
              <a:latin typeface="Nunito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Excel, select data and insert an area chart.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Depict data with filled areas below lines.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Useful for showing trends over time.</a:t>
            </a:r>
            <a:endParaRPr lang="en-US" sz="220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D39BBAD-A4C2-E022-871E-ED28ECC07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78" y="2522723"/>
            <a:ext cx="6969499" cy="410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9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740980" y="993228"/>
            <a:ext cx="10704787" cy="157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Bar Charts:</a:t>
            </a:r>
            <a:endParaRPr lang="en-US" sz="220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 Excel, select data and insert a bar chart.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Choose from different styles and layouts.</a:t>
            </a:r>
            <a:endParaRPr lang="en-US" sz="2200">
              <a:latin typeface="Nunito"/>
              <a:ea typeface="+mn-lt"/>
              <a:cs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688149-E542-FF2E-6C83-F82A997E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179" y="2695685"/>
            <a:ext cx="6747640" cy="3962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72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AF0B8B-2FA0-7D88-B529-85CF2FDB866C}"/>
              </a:ext>
            </a:extLst>
          </p:cNvPr>
          <p:cNvSpPr txBox="1"/>
          <p:nvPr/>
        </p:nvSpPr>
        <p:spPr>
          <a:xfrm>
            <a:off x="1076960" y="1131103"/>
            <a:ext cx="10038080" cy="5578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69900" indent="-457200">
              <a:lnSpc>
                <a:spcPct val="150000"/>
              </a:lnSpc>
              <a:spcBef>
                <a:spcPts val="805"/>
              </a:spcBef>
              <a:buFont typeface="Arial" panose="020B0604020202020204" pitchFamily="34" charset="0"/>
              <a:buChar char="•"/>
            </a:pPr>
            <a:endParaRPr lang="en-US" sz="2200">
              <a:latin typeface="Nunito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4096824" y="359531"/>
            <a:ext cx="3979594" cy="639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 pitchFamily="2" charset="0"/>
                <a:cs typeface="Times New Roman" panose="02020603050405020304" pitchFamily="18" charset="0"/>
              </a:rPr>
              <a:t>Day 1: Agenda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6249D-BDE8-9D70-6CE3-2DB19B3EF767}"/>
              </a:ext>
            </a:extLst>
          </p:cNvPr>
          <p:cNvSpPr txBox="1"/>
          <p:nvPr/>
        </p:nvSpPr>
        <p:spPr>
          <a:xfrm>
            <a:off x="1424151" y="1298028"/>
            <a:ext cx="8481848" cy="3097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Pivots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Data Analysis In Excel - Trends, Patterns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Data Visualization In Excel - Column Charts, Line Charts, Pie Charts, Bar Charts, Area Charts, Scatter Plots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Working With Multiple Worksheets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Linking &amp; Referencing The Data Between Worksheets</a:t>
            </a:r>
          </a:p>
        </p:txBody>
      </p:sp>
    </p:spTree>
    <p:extLst>
      <p:ext uri="{BB962C8B-B14F-4D97-AF65-F5344CB8AC3E}">
        <p14:creationId xmlns:p14="http://schemas.microsoft.com/office/powerpoint/2010/main" val="4235558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Data Visualization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677918" y="882869"/>
            <a:ext cx="10704787" cy="2292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Scatter Charts:</a:t>
            </a:r>
            <a:endParaRPr lang="en-US" sz="2200">
              <a:latin typeface="Nunito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Ideal for exploring relationships between two variables</a:t>
            </a:r>
          </a:p>
          <a:p>
            <a:pPr marL="1257300" lvl="2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Scatter plots reveal patterns and correlations.</a:t>
            </a:r>
            <a:endParaRPr lang="en-US" sz="220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  <a:p>
            <a:pPr marL="1257300" lvl="2" indent="-342900"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Easily identify outliers and clusters.</a:t>
            </a:r>
          </a:p>
          <a:p>
            <a:pPr marL="1257300" lvl="2" indent="-342900"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  <a:p>
            <a:pPr lvl="2"/>
            <a:r>
              <a:rPr lang="en-US" sz="2200">
                <a:solidFill>
                  <a:srgbClr val="374151"/>
                </a:solidFill>
                <a:latin typeface="Nunito"/>
                <a:ea typeface="Calibri"/>
                <a:cs typeface="Calibri"/>
              </a:rPr>
              <a:t>Select Columns; </a:t>
            </a:r>
            <a:r>
              <a:rPr lang="en-US" sz="2200" b="1">
                <a:solidFill>
                  <a:srgbClr val="374151"/>
                </a:solidFill>
                <a:latin typeface="Nunito"/>
                <a:ea typeface="Calibri"/>
                <a:cs typeface="Calibri"/>
              </a:rPr>
              <a:t>'Sales' </a:t>
            </a:r>
            <a:r>
              <a:rPr lang="en-US" sz="2200">
                <a:solidFill>
                  <a:srgbClr val="374151"/>
                </a:solidFill>
                <a:latin typeface="Nunito"/>
                <a:ea typeface="Calibri"/>
                <a:cs typeface="Calibri"/>
              </a:rPr>
              <a:t>&amp; "</a:t>
            </a:r>
            <a:r>
              <a:rPr lang="en-US" sz="2200" b="1">
                <a:solidFill>
                  <a:srgbClr val="374151"/>
                </a:solidFill>
                <a:latin typeface="Nunito"/>
                <a:ea typeface="Calibri"/>
                <a:cs typeface="Calibri"/>
              </a:rPr>
              <a:t>Profit'</a:t>
            </a:r>
            <a:r>
              <a:rPr lang="en-US" sz="2200">
                <a:solidFill>
                  <a:srgbClr val="374151"/>
                </a:solidFill>
                <a:latin typeface="Nunito"/>
                <a:ea typeface="Calibri"/>
                <a:cs typeface="Calibri"/>
              </a:rPr>
              <a:t>, then insert scatter formula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4727FB-A8A9-9514-929F-A62A548F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27" y="3174591"/>
            <a:ext cx="5933090" cy="3489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91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Multiple Sheets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662152" y="1140372"/>
            <a:ext cx="10704787" cy="5128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Create New Sheets: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Add new sheets for data organization</a:t>
            </a: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. Click the "+" icon next to the sheet tabs at the bottom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, or right-click an existing sheet tab and select "Insert" to add a new sheet.</a:t>
            </a:r>
            <a:endParaRPr lang="en-US" sz="220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Rename Sheets: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Give sheets meaningful names for clarity. Right-click on a sheet tab</a:t>
            </a:r>
            <a:endParaRPr lang="en-US" sz="220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Move or Copy Data: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Easily transfer data between sheets.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>
              <a:solidFill>
                <a:srgbClr val="374151"/>
              </a:solidFill>
              <a:latin typeface="Nunito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Use Hyperlinks: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Insert hyperlinks for quick navigation between sheets</a:t>
            </a:r>
            <a:endParaRPr lang="en-US" sz="2200">
              <a:solidFill>
                <a:srgbClr val="000000"/>
              </a:solidFill>
              <a:latin typeface="Nuni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9720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Multiple Sheets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740980" y="1329558"/>
            <a:ext cx="10704787" cy="4112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Navigating Between Sheets:</a:t>
            </a:r>
            <a:endParaRPr lang="en-US" sz="220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Sheet Tabs: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At the bottom of the Excel window, you'll find sheet tabs. Click on a tab to switch to that sheet.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Keyboard Shortcuts: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You can use keyboard shortcuts to navigate. For example, </a:t>
            </a:r>
            <a:r>
              <a:rPr lang="en-US" sz="2200" b="1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Ctrl+Page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Up moves to the previous sheet, and </a:t>
            </a:r>
            <a:r>
              <a:rPr lang="en-US" sz="2200" b="1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Ctrl+Page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Down moves to the next sheet.</a:t>
            </a:r>
            <a:endParaRPr lang="en-US" sz="220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90182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Multiple Sheets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677918" y="1518744"/>
            <a:ext cx="10704787" cy="25891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Grouping and Ungrouping Sheets:</a:t>
            </a:r>
            <a:endParaRPr lang="en-US" sz="2200">
              <a:latin typeface="Nunito"/>
            </a:endParaRPr>
          </a:p>
          <a:p>
            <a:pPr>
              <a:lnSpc>
                <a:spcPct val="150000"/>
              </a:lnSpc>
            </a:pPr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Group Sheets: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Hold Ctrl, select sheets, and right-click to group them.</a:t>
            </a:r>
            <a:endParaRPr lang="en-US" sz="22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Ungroup Sheets: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Right-click on a tab in the group to ungroup.</a:t>
            </a:r>
            <a:endParaRPr lang="en-US" sz="220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41554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53042" y="353379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Multiple Sheets in Excel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536028" y="2017986"/>
            <a:ext cx="7015656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Protecting Sheets:</a:t>
            </a:r>
            <a:endParaRPr lang="en-US" sz="2200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Sheet Protection: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Prevent unauthorized changes by setting passwords and access rights.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Protect Workbook: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Safeguard the entire workbook to control sheet additions or deletions.</a:t>
            </a:r>
            <a:endParaRPr lang="en-US" sz="2200">
              <a:latin typeface="Nunito"/>
              <a:ea typeface="+mn-lt"/>
              <a:cs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0E9E34-984D-9F1C-AC7F-92E14284D785}"/>
              </a:ext>
            </a:extLst>
          </p:cNvPr>
          <p:cNvGrpSpPr/>
          <p:nvPr/>
        </p:nvGrpSpPr>
        <p:grpSpPr>
          <a:xfrm>
            <a:off x="8187786" y="1811903"/>
            <a:ext cx="3475429" cy="4780289"/>
            <a:chOff x="6868738" y="1296896"/>
            <a:chExt cx="3790740" cy="5216469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BF783F-A044-3029-102D-A42F0A24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7463" b="201"/>
            <a:stretch/>
          </p:blipFill>
          <p:spPr>
            <a:xfrm>
              <a:off x="6868738" y="1296896"/>
              <a:ext cx="3790740" cy="52164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57F82-AD4D-CF3D-E16F-8BE7617EDF53}"/>
                </a:ext>
              </a:extLst>
            </p:cNvPr>
            <p:cNvSpPr/>
            <p:nvPr/>
          </p:nvSpPr>
          <p:spPr>
            <a:xfrm>
              <a:off x="7944722" y="3918028"/>
              <a:ext cx="1100489" cy="22948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F467AB-96DF-15FA-10E8-F1F364FA7795}"/>
              </a:ext>
            </a:extLst>
          </p:cNvPr>
          <p:cNvSpPr txBox="1"/>
          <p:nvPr/>
        </p:nvSpPr>
        <p:spPr>
          <a:xfrm>
            <a:off x="8082455" y="1156136"/>
            <a:ext cx="3689132" cy="5578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Right Click on Sheet Name</a:t>
            </a:r>
          </a:p>
        </p:txBody>
      </p:sp>
    </p:spTree>
    <p:extLst>
      <p:ext uri="{BB962C8B-B14F-4D97-AF65-F5344CB8AC3E}">
        <p14:creationId xmlns:p14="http://schemas.microsoft.com/office/powerpoint/2010/main" val="219273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922876" y="111743"/>
            <a:ext cx="9936342" cy="124797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Linking &amp; Referencing Data Between Worksheets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693683" y="1770993"/>
            <a:ext cx="10610194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Importance of Data Linking:</a:t>
            </a:r>
            <a:endParaRPr lang="en-US" sz="2200" b="1"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linking connects information across different sheets.</a:t>
            </a:r>
            <a:endParaRPr lang="en-US" sz="2200">
              <a:latin typeface="Nunito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It ensures consistency and minimizes data entry errors.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Allows for efficient data management and analysis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431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922876" y="111743"/>
            <a:ext cx="9936342" cy="124797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Linking &amp; Referencing Data Between Worksheets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14C4B-50DC-CA80-DB44-5B985F361C08}"/>
              </a:ext>
            </a:extLst>
          </p:cNvPr>
          <p:cNvSpPr txBox="1"/>
          <p:nvPr/>
        </p:nvSpPr>
        <p:spPr>
          <a:xfrm>
            <a:off x="472966" y="1623849"/>
            <a:ext cx="11083160" cy="4620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Referencing Data between Sheets:</a:t>
            </a:r>
          </a:p>
          <a:p>
            <a:pPr>
              <a:lnSpc>
                <a:spcPct val="150000"/>
              </a:lnSpc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Use cell references to link data between sheets.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Example: To reference cell A1 in Sheet2, enter </a:t>
            </a: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= Sheet2!A1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in Sheet1.</a:t>
            </a:r>
            <a:endParaRPr lang="en-US" sz="2200">
              <a:solidFill>
                <a:srgbClr val="000000"/>
              </a:solidFill>
              <a:latin typeface="Nunito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Changes in Sheet2 reflect in Sheet1 dynamically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2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Check Sheet:- </a:t>
            </a:r>
          </a:p>
        </p:txBody>
      </p:sp>
    </p:spTree>
    <p:extLst>
      <p:ext uri="{BB962C8B-B14F-4D97-AF65-F5344CB8AC3E}">
        <p14:creationId xmlns:p14="http://schemas.microsoft.com/office/powerpoint/2010/main" val="51179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922876" y="111743"/>
            <a:ext cx="9936342" cy="124797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Linking &amp; Referencing Data Between Worksheets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AA594B-2525-9613-40C7-45F12039434E}"/>
              </a:ext>
            </a:extLst>
          </p:cNvPr>
          <p:cNvGrpSpPr/>
          <p:nvPr/>
        </p:nvGrpSpPr>
        <p:grpSpPr>
          <a:xfrm>
            <a:off x="434351" y="2165598"/>
            <a:ext cx="4612664" cy="4515999"/>
            <a:chOff x="560475" y="1408854"/>
            <a:chExt cx="5195988" cy="5052026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E8A3A59-64FB-45BC-A0DC-49B42F77B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369"/>
            <a:stretch/>
          </p:blipFill>
          <p:spPr>
            <a:xfrm>
              <a:off x="560475" y="1408854"/>
              <a:ext cx="5195988" cy="50520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79619F7-A7E9-BEB1-BE4C-F7339F3342FD}"/>
                </a:ext>
              </a:extLst>
            </p:cNvPr>
            <p:cNvSpPr/>
            <p:nvPr/>
          </p:nvSpPr>
          <p:spPr>
            <a:xfrm>
              <a:off x="708187" y="2590019"/>
              <a:ext cx="2238661" cy="63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5D948C-9B53-5515-5A42-338A9D72B344}"/>
                </a:ext>
              </a:extLst>
            </p:cNvPr>
            <p:cNvSpPr/>
            <p:nvPr/>
          </p:nvSpPr>
          <p:spPr>
            <a:xfrm>
              <a:off x="5201358" y="5995370"/>
              <a:ext cx="472924" cy="4160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E366EE-8CAF-C764-47FB-258A626216B7}"/>
              </a:ext>
            </a:extLst>
          </p:cNvPr>
          <p:cNvGrpSpPr/>
          <p:nvPr/>
        </p:nvGrpSpPr>
        <p:grpSpPr>
          <a:xfrm>
            <a:off x="6787170" y="2168111"/>
            <a:ext cx="4750681" cy="4509372"/>
            <a:chOff x="6787170" y="2168111"/>
            <a:chExt cx="4750681" cy="4509372"/>
          </a:xfrm>
        </p:grpSpPr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B4D6DB0-7FF8-F13B-3180-645AF67EA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071"/>
            <a:stretch/>
          </p:blipFill>
          <p:spPr>
            <a:xfrm>
              <a:off x="6787170" y="2168111"/>
              <a:ext cx="4750681" cy="45093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464D60-D100-A1CC-1D1F-DF54FBE373C9}"/>
                </a:ext>
              </a:extLst>
            </p:cNvPr>
            <p:cNvSpPr/>
            <p:nvPr/>
          </p:nvSpPr>
          <p:spPr>
            <a:xfrm>
              <a:off x="7954253" y="5738667"/>
              <a:ext cx="915284" cy="19079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E0CD49-EBB6-F02D-5623-D9326110067A}"/>
                </a:ext>
              </a:extLst>
            </p:cNvPr>
            <p:cNvSpPr/>
            <p:nvPr/>
          </p:nvSpPr>
          <p:spPr>
            <a:xfrm>
              <a:off x="10965465" y="6337756"/>
              <a:ext cx="489616" cy="2380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47E3948-26B7-5733-661D-1B30CED505BF}"/>
              </a:ext>
            </a:extLst>
          </p:cNvPr>
          <p:cNvSpPr txBox="1"/>
          <p:nvPr/>
        </p:nvSpPr>
        <p:spPr>
          <a:xfrm>
            <a:off x="551793" y="1418896"/>
            <a:ext cx="4698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Nunito"/>
                <a:ea typeface="Calibri"/>
                <a:cs typeface="Calibri"/>
              </a:rPr>
              <a:t>Linking Data from Different Sheet</a:t>
            </a:r>
            <a:endParaRPr lang="en-US" sz="2000">
              <a:latin typeface="Nuni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D9122-59DB-FBC5-C0E0-03F724DCDCD1}"/>
              </a:ext>
            </a:extLst>
          </p:cNvPr>
          <p:cNvSpPr txBox="1"/>
          <p:nvPr/>
        </p:nvSpPr>
        <p:spPr>
          <a:xfrm>
            <a:off x="6789682" y="1361088"/>
            <a:ext cx="46981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Nunito"/>
                <a:ea typeface="Calibri"/>
                <a:cs typeface="Calibri"/>
              </a:rPr>
              <a:t>Drag &amp; Drop, &amp; then Change Date format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5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922876" y="416441"/>
            <a:ext cx="9936342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Handson Exercise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152794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E094BE-D838-D72B-D901-D29AF4696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03" y="93802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IN" sz="9600" b="1">
              <a:solidFill>
                <a:schemeClr val="accent1">
                  <a:lumMod val="50000"/>
                </a:schemeClr>
              </a:solidFill>
              <a:latin typeface="Nunito" pitchFamily="2" charset="0"/>
            </a:endParaRPr>
          </a:p>
          <a:p>
            <a:pPr marL="0" indent="0" algn="ctr">
              <a:buNone/>
            </a:pPr>
            <a:r>
              <a:rPr lang="en-IN" sz="9600" b="1">
                <a:solidFill>
                  <a:schemeClr val="accent1">
                    <a:lumMod val="50000"/>
                  </a:schemeClr>
                </a:solidFill>
                <a:latin typeface="Nunito" pitchFamily="2" charset="0"/>
              </a:rPr>
              <a:t>Thank You!!!</a:t>
            </a:r>
          </a:p>
          <a:p>
            <a:endParaRPr lang="en-IN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89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61F45-99CF-5094-8BAE-64DDA34139B5}"/>
              </a:ext>
            </a:extLst>
          </p:cNvPr>
          <p:cNvSpPr txBox="1"/>
          <p:nvPr/>
        </p:nvSpPr>
        <p:spPr>
          <a:xfrm>
            <a:off x="762707" y="986422"/>
            <a:ext cx="10931605" cy="55938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Pivot tables are a powerful data analysis tool in Excel used to summarize, analyze, and visualize data from a larger dataset.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They allow you to reorganize and extract insights from your data quickly.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Creating a Pivot Table: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Select Data:</a:t>
            </a: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Highlight the dataset you want to use for the pivot table.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Insert Pivot Table:</a:t>
            </a: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Go to the "Insert" tab and click on "PivotTable."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Choose Data Range:</a:t>
            </a: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Ensure Excel recognizes your data range. Adjust if necessary.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Design the Pivot Table:</a:t>
            </a: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Drag and drop fields into the "Rows" and "Values" areas. For example, you can use a sales dataset to summarize sales by region.</a:t>
            </a:r>
            <a:endParaRPr lang="en-US" sz="2000">
              <a:latin typeface="Nunito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Customize:</a:t>
            </a:r>
            <a:r>
              <a:rPr lang="en-US" sz="20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You can customize your pivot table with various options, such as filters, sorting, and calculations</a:t>
            </a:r>
            <a:endParaRPr lang="en-US" sz="2000"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62157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618CAF-13C4-136E-6515-67DE2C636E67}"/>
              </a:ext>
            </a:extLst>
          </p:cNvPr>
          <p:cNvGrpSpPr/>
          <p:nvPr/>
        </p:nvGrpSpPr>
        <p:grpSpPr>
          <a:xfrm>
            <a:off x="1949668" y="995181"/>
            <a:ext cx="8166537" cy="5020035"/>
            <a:chOff x="2123089" y="1263195"/>
            <a:chExt cx="7551682" cy="454707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3F1A2C4-7F0C-DE30-9215-AA759813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3089" y="1263195"/>
              <a:ext cx="7551682" cy="4547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745BCC-A44C-FF66-969E-6D1E4F2FDA51}"/>
                </a:ext>
              </a:extLst>
            </p:cNvPr>
            <p:cNvSpPr/>
            <p:nvPr/>
          </p:nvSpPr>
          <p:spPr>
            <a:xfrm>
              <a:off x="3531476" y="1876097"/>
              <a:ext cx="756744" cy="425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897F61-57BB-5C31-1280-D22C106A2BE4}"/>
                </a:ext>
              </a:extLst>
            </p:cNvPr>
            <p:cNvSpPr/>
            <p:nvPr/>
          </p:nvSpPr>
          <p:spPr>
            <a:xfrm>
              <a:off x="2238703" y="2301765"/>
              <a:ext cx="930164" cy="11456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414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FDADD92-4E39-7713-520E-D88B1D53A255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53EBB-F803-2497-3684-3A9108B13B5B}"/>
              </a:ext>
            </a:extLst>
          </p:cNvPr>
          <p:cNvSpPr txBox="1"/>
          <p:nvPr/>
        </p:nvSpPr>
        <p:spPr>
          <a:xfrm>
            <a:off x="1119352" y="1418897"/>
            <a:ext cx="9948041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</a:rPr>
              <a:t>Modifying Pivot Tables:</a:t>
            </a:r>
            <a:endParaRPr lang="en-US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You can modify a pivot table by adding or removing fields, changing the layout, or applying different calculations.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>
              <a:solidFill>
                <a:srgbClr val="374151"/>
              </a:solidFill>
              <a:latin typeface="Nunito"/>
            </a:endParaRPr>
          </a:p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</a:rPr>
              <a:t>Filtering and Sorting Data: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374151"/>
                </a:solidFill>
                <a:latin typeface="Nunito"/>
              </a:rPr>
              <a:t>Pivot tables offer easy filtering and sorting options to focus on specific data points.</a:t>
            </a:r>
          </a:p>
        </p:txBody>
      </p:sp>
    </p:spTree>
    <p:extLst>
      <p:ext uri="{BB962C8B-B14F-4D97-AF65-F5344CB8AC3E}">
        <p14:creationId xmlns:p14="http://schemas.microsoft.com/office/powerpoint/2010/main" val="414006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C53EBB-F803-2497-3684-3A9108B13B5B}"/>
              </a:ext>
            </a:extLst>
          </p:cNvPr>
          <p:cNvSpPr txBox="1"/>
          <p:nvPr/>
        </p:nvSpPr>
        <p:spPr>
          <a:xfrm>
            <a:off x="730469" y="1303283"/>
            <a:ext cx="11114688" cy="3604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Superstore Dataset: Practical </a:t>
            </a:r>
            <a:r>
              <a:rPr lang="en-US" sz="2200" b="1" err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Excercise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>
              <a:solidFill>
                <a:srgbClr val="374151"/>
              </a:solidFill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Content: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A fictional sales dataset often used for data analysis and learning.</a:t>
            </a:r>
            <a:endParaRPr lang="en-US" sz="220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Categories: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Covers orders, products, customers, sales, and profits.</a:t>
            </a:r>
            <a:endParaRPr lang="en-US" sz="220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Temporal Scope: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Spans multiple years for time-based analysis.</a:t>
            </a:r>
            <a:endParaRPr lang="en-US" sz="2200">
              <a:latin typeface="Nunito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Geographical Scope: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Diverse, allowing regional or geographical comparisons.</a:t>
            </a:r>
            <a:endParaRPr lang="en-US" sz="2200">
              <a:latin typeface="Nunito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374151"/>
                </a:solidFill>
                <a:latin typeface="Nunito"/>
                <a:ea typeface="+mn-lt"/>
                <a:cs typeface="+mn-lt"/>
              </a:rPr>
              <a:t>Data Size:</a:t>
            </a:r>
            <a:r>
              <a:rPr lang="en-US" sz="2200">
                <a:solidFill>
                  <a:srgbClr val="374151"/>
                </a:solidFill>
                <a:latin typeface="Nunito"/>
                <a:ea typeface="+mn-lt"/>
                <a:cs typeface="+mn-lt"/>
              </a:rPr>
              <a:t> Typically includes thousands of rows for comprehensive analysis</a:t>
            </a:r>
            <a:endParaRPr lang="en-US" sz="2200">
              <a:solidFill>
                <a:srgbClr val="000000"/>
              </a:solidFill>
              <a:latin typeface="Nunito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F90FAB1-9F90-D72C-C8A2-D709D97DEAC0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0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500" y="6101120"/>
            <a:ext cx="2026112" cy="57163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A1B5169-FF94-4329-54CA-B5086E6B34AE}"/>
              </a:ext>
            </a:extLst>
          </p:cNvPr>
          <p:cNvGrpSpPr/>
          <p:nvPr/>
        </p:nvGrpSpPr>
        <p:grpSpPr>
          <a:xfrm>
            <a:off x="420414" y="1376637"/>
            <a:ext cx="11406468" cy="3928795"/>
            <a:chOff x="420414" y="1376637"/>
            <a:chExt cx="11406468" cy="3928795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A1B7312-30B1-2239-E1EF-1F45C8FB6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542" b="56917"/>
            <a:stretch/>
          </p:blipFill>
          <p:spPr>
            <a:xfrm>
              <a:off x="420414" y="1376637"/>
              <a:ext cx="6421822" cy="39287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3B50148-36C6-E651-D827-58050F97B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7101" b="21811"/>
            <a:stretch/>
          </p:blipFill>
          <p:spPr>
            <a:xfrm>
              <a:off x="7296237" y="1378008"/>
              <a:ext cx="4530645" cy="39261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4E288-6020-1A42-FAAF-94AF2E36C41A}"/>
                </a:ext>
              </a:extLst>
            </p:cNvPr>
            <p:cNvSpPr/>
            <p:nvPr/>
          </p:nvSpPr>
          <p:spPr>
            <a:xfrm>
              <a:off x="687329" y="3261130"/>
              <a:ext cx="2372242" cy="4397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044E9-D8AE-00B5-4D3B-A5DB5CD2A831}"/>
                </a:ext>
              </a:extLst>
            </p:cNvPr>
            <p:cNvSpPr/>
            <p:nvPr/>
          </p:nvSpPr>
          <p:spPr>
            <a:xfrm>
              <a:off x="8239012" y="3182302"/>
              <a:ext cx="2771635" cy="1548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8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CA27FC-4EFB-E662-0B7A-43616CA7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78" y="963535"/>
            <a:ext cx="9595944" cy="5649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75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">
            <a:extLst>
              <a:ext uri="{FF2B5EF4-FFF2-40B4-BE49-F238E27FC236}">
                <a16:creationId xmlns:a16="http://schemas.microsoft.com/office/drawing/2014/main" id="{32992C12-8BEE-E582-E835-BAD17F78534B}"/>
              </a:ext>
            </a:extLst>
          </p:cNvPr>
          <p:cNvSpPr txBox="1">
            <a:spLocks/>
          </p:cNvSpPr>
          <p:nvPr/>
        </p:nvSpPr>
        <p:spPr>
          <a:xfrm>
            <a:off x="1847787" y="253531"/>
            <a:ext cx="8485915" cy="638573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IN" b="1" spc="-30">
                <a:solidFill>
                  <a:schemeClr val="accent1">
                    <a:lumMod val="50000"/>
                  </a:schemeClr>
                </a:solidFill>
                <a:latin typeface="Nunito"/>
                <a:cs typeface="Times New Roman"/>
              </a:rPr>
              <a:t>Pivot Tables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1EAF1F-95CE-9571-B2B1-8012EB730B74}"/>
              </a:ext>
            </a:extLst>
          </p:cNvPr>
          <p:cNvGrpSpPr/>
          <p:nvPr/>
        </p:nvGrpSpPr>
        <p:grpSpPr>
          <a:xfrm>
            <a:off x="1300312" y="982956"/>
            <a:ext cx="9573781" cy="5641976"/>
            <a:chOff x="1300312" y="982956"/>
            <a:chExt cx="9573781" cy="5641976"/>
          </a:xfrm>
        </p:grpSpPr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4F8A891-B958-ED0D-2F38-6D33BE2E0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0312" y="982956"/>
              <a:ext cx="9573781" cy="56419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200A96-1E7E-BE36-F1D7-FEB61973E375}"/>
                </a:ext>
              </a:extLst>
            </p:cNvPr>
            <p:cNvSpPr/>
            <p:nvPr/>
          </p:nvSpPr>
          <p:spPr>
            <a:xfrm>
              <a:off x="8270543" y="2488620"/>
              <a:ext cx="2598214" cy="34982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20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revision>1</cp:revision>
  <dcterms:created xsi:type="dcterms:W3CDTF">2020-12-23T13:36:00Z</dcterms:created>
  <dcterms:modified xsi:type="dcterms:W3CDTF">2023-11-07T07:46:11Z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0B547D39C558497AB25C6414A889D07D</vt:lpwstr>
  </property>
  <property fmtid="{D5CDD505-2E9C-101B-9397-08002B2CF9AE}" pid="3" name="KSOProductBuildVer">
    <vt:lpwstr>1033-11.2.0.11306</vt:lpwstr>
  </property>
</Properties>
</file>